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1" r:id="rId4"/>
  </p:sldMasterIdLst>
  <p:notesMasterIdLst>
    <p:notesMasterId r:id="rId6"/>
  </p:notesMasterIdLst>
  <p:sldIdLst>
    <p:sldId id="264" r:id="rId5"/>
    <p:sldId id="267" r:id="rId7"/>
    <p:sldId id="283" r:id="rId8"/>
    <p:sldId id="261" r:id="rId9"/>
    <p:sldId id="334" r:id="rId10"/>
    <p:sldId id="358" r:id="rId11"/>
    <p:sldId id="259" r:id="rId12"/>
    <p:sldId id="265" r:id="rId13"/>
    <p:sldId id="284" r:id="rId14"/>
    <p:sldId id="258" r:id="rId15"/>
    <p:sldId id="276" r:id="rId16"/>
    <p:sldId id="312" r:id="rId17"/>
    <p:sldId id="271" r:id="rId18"/>
    <p:sldId id="273" r:id="rId19"/>
    <p:sldId id="332" r:id="rId20"/>
    <p:sldId id="275" r:id="rId21"/>
    <p:sldId id="274" r:id="rId22"/>
    <p:sldId id="300" r:id="rId23"/>
    <p:sldId id="336" r:id="rId24"/>
    <p:sldId id="299" r:id="rId25"/>
    <p:sldId id="285" r:id="rId26"/>
    <p:sldId id="333" r:id="rId27"/>
    <p:sldId id="301" r:id="rId28"/>
    <p:sldId id="304" r:id="rId29"/>
    <p:sldId id="305" r:id="rId30"/>
    <p:sldId id="306" r:id="rId31"/>
    <p:sldId id="307" r:id="rId32"/>
    <p:sldId id="308" r:id="rId33"/>
    <p:sldId id="310" r:id="rId34"/>
    <p:sldId id="303" r:id="rId35"/>
    <p:sldId id="272" r:id="rId36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1" Type="http://schemas.openxmlformats.org/officeDocument/2006/relationships/tags" Target="tags/tag438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.xml"/><Relationship Id="rId7" Type="http://schemas.openxmlformats.org/officeDocument/2006/relationships/image" Target="../media/image5.png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jpeg"/><Relationship Id="rId2" Type="http://schemas.openxmlformats.org/officeDocument/2006/relationships/tags" Target="../tags/tag1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6.xml"/><Relationship Id="rId7" Type="http://schemas.openxmlformats.org/officeDocument/2006/relationships/image" Target="../media/image8.png"/><Relationship Id="rId6" Type="http://schemas.openxmlformats.org/officeDocument/2006/relationships/tags" Target="../tags/tag25.xml"/><Relationship Id="rId5" Type="http://schemas.openxmlformats.org/officeDocument/2006/relationships/image" Target="../media/image7.png"/><Relationship Id="rId4" Type="http://schemas.openxmlformats.org/officeDocument/2006/relationships/tags" Target="../tags/tag24.xml"/><Relationship Id="rId3" Type="http://schemas.openxmlformats.org/officeDocument/2006/relationships/image" Target="../media/image3.jpeg"/><Relationship Id="rId2" Type="http://schemas.openxmlformats.org/officeDocument/2006/relationships/tags" Target="../tags/tag23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35.xml"/><Relationship Id="rId7" Type="http://schemas.openxmlformats.org/officeDocument/2006/relationships/image" Target="../media/image11.png"/><Relationship Id="rId6" Type="http://schemas.openxmlformats.org/officeDocument/2006/relationships/tags" Target="../tags/tag34.xml"/><Relationship Id="rId5" Type="http://schemas.openxmlformats.org/officeDocument/2006/relationships/image" Target="../media/image10.png"/><Relationship Id="rId4" Type="http://schemas.openxmlformats.org/officeDocument/2006/relationships/tags" Target="../tags/tag33.xml"/><Relationship Id="rId3" Type="http://schemas.openxmlformats.org/officeDocument/2006/relationships/image" Target="../media/image3.jpeg"/><Relationship Id="rId2" Type="http://schemas.openxmlformats.org/officeDocument/2006/relationships/tags" Target="../tags/tag32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46.xml"/><Relationship Id="rId7" Type="http://schemas.openxmlformats.org/officeDocument/2006/relationships/image" Target="../media/image8.png"/><Relationship Id="rId6" Type="http://schemas.openxmlformats.org/officeDocument/2006/relationships/tags" Target="../tags/tag45.xml"/><Relationship Id="rId5" Type="http://schemas.openxmlformats.org/officeDocument/2006/relationships/image" Target="../media/image7.png"/><Relationship Id="rId4" Type="http://schemas.openxmlformats.org/officeDocument/2006/relationships/tags" Target="../tags/tag44.xml"/><Relationship Id="rId3" Type="http://schemas.openxmlformats.org/officeDocument/2006/relationships/image" Target="../media/image3.jpeg"/><Relationship Id="rId2" Type="http://schemas.openxmlformats.org/officeDocument/2006/relationships/tags" Target="../tags/tag4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56.xml"/><Relationship Id="rId7" Type="http://schemas.openxmlformats.org/officeDocument/2006/relationships/image" Target="../media/image8.png"/><Relationship Id="rId6" Type="http://schemas.openxmlformats.org/officeDocument/2006/relationships/tags" Target="../tags/tag55.xml"/><Relationship Id="rId5" Type="http://schemas.openxmlformats.org/officeDocument/2006/relationships/image" Target="../media/image7.png"/><Relationship Id="rId4" Type="http://schemas.openxmlformats.org/officeDocument/2006/relationships/tags" Target="../tags/tag54.xml"/><Relationship Id="rId3" Type="http://schemas.openxmlformats.org/officeDocument/2006/relationships/image" Target="../media/image3.jpeg"/><Relationship Id="rId2" Type="http://schemas.openxmlformats.org/officeDocument/2006/relationships/tags" Target="../tags/tag53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image" Target="../media/image14.png"/><Relationship Id="rId6" Type="http://schemas.openxmlformats.org/officeDocument/2006/relationships/tags" Target="../tags/tag67.xml"/><Relationship Id="rId5" Type="http://schemas.openxmlformats.org/officeDocument/2006/relationships/image" Target="../media/image13.png"/><Relationship Id="rId4" Type="http://schemas.openxmlformats.org/officeDocument/2006/relationships/tags" Target="../tags/tag66.xml"/><Relationship Id="rId3" Type="http://schemas.openxmlformats.org/officeDocument/2006/relationships/image" Target="../media/image3.jpeg"/><Relationship Id="rId2" Type="http://schemas.openxmlformats.org/officeDocument/2006/relationships/tags" Target="../tags/tag65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78.xml"/><Relationship Id="rId7" Type="http://schemas.openxmlformats.org/officeDocument/2006/relationships/image" Target="../media/image8.png"/><Relationship Id="rId6" Type="http://schemas.openxmlformats.org/officeDocument/2006/relationships/tags" Target="../tags/tag77.xml"/><Relationship Id="rId5" Type="http://schemas.openxmlformats.org/officeDocument/2006/relationships/image" Target="../media/image7.png"/><Relationship Id="rId4" Type="http://schemas.openxmlformats.org/officeDocument/2006/relationships/tags" Target="../tags/tag76.xml"/><Relationship Id="rId3" Type="http://schemas.openxmlformats.org/officeDocument/2006/relationships/image" Target="../media/image3.jpeg"/><Relationship Id="rId2" Type="http://schemas.openxmlformats.org/officeDocument/2006/relationships/tags" Target="../tags/tag7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88.xml"/><Relationship Id="rId7" Type="http://schemas.openxmlformats.org/officeDocument/2006/relationships/image" Target="../media/image8.png"/><Relationship Id="rId6" Type="http://schemas.openxmlformats.org/officeDocument/2006/relationships/tags" Target="../tags/tag87.xml"/><Relationship Id="rId5" Type="http://schemas.openxmlformats.org/officeDocument/2006/relationships/image" Target="../media/image7.png"/><Relationship Id="rId4" Type="http://schemas.openxmlformats.org/officeDocument/2006/relationships/tags" Target="../tags/tag86.xml"/><Relationship Id="rId3" Type="http://schemas.openxmlformats.org/officeDocument/2006/relationships/image" Target="../media/image3.jpeg"/><Relationship Id="rId2" Type="http://schemas.openxmlformats.org/officeDocument/2006/relationships/tags" Target="../tags/tag85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97.xml"/><Relationship Id="rId7" Type="http://schemas.openxmlformats.org/officeDocument/2006/relationships/image" Target="../media/image8.png"/><Relationship Id="rId6" Type="http://schemas.openxmlformats.org/officeDocument/2006/relationships/tags" Target="../tags/tag96.xml"/><Relationship Id="rId5" Type="http://schemas.openxmlformats.org/officeDocument/2006/relationships/image" Target="../media/image7.png"/><Relationship Id="rId4" Type="http://schemas.openxmlformats.org/officeDocument/2006/relationships/tags" Target="../tags/tag95.xml"/><Relationship Id="rId3" Type="http://schemas.openxmlformats.org/officeDocument/2006/relationships/image" Target="../media/image3.jpeg"/><Relationship Id="rId2" Type="http://schemas.openxmlformats.org/officeDocument/2006/relationships/tags" Target="../tags/tag94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05.xml"/><Relationship Id="rId7" Type="http://schemas.openxmlformats.org/officeDocument/2006/relationships/image" Target="../media/image5.png"/><Relationship Id="rId6" Type="http://schemas.openxmlformats.org/officeDocument/2006/relationships/tags" Target="../tags/tag104.xml"/><Relationship Id="rId5" Type="http://schemas.openxmlformats.org/officeDocument/2006/relationships/image" Target="../media/image4.png"/><Relationship Id="rId4" Type="http://schemas.openxmlformats.org/officeDocument/2006/relationships/tags" Target="../tags/tag103.xml"/><Relationship Id="rId3" Type="http://schemas.openxmlformats.org/officeDocument/2006/relationships/image" Target="../media/image3.jpeg"/><Relationship Id="rId2" Type="http://schemas.openxmlformats.org/officeDocument/2006/relationships/tags" Target="../tags/tag10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tags" Target="../tags/tag10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115.xml"/><Relationship Id="rId7" Type="http://schemas.openxmlformats.org/officeDocument/2006/relationships/image" Target="../media/image8.png"/><Relationship Id="rId6" Type="http://schemas.openxmlformats.org/officeDocument/2006/relationships/tags" Target="../tags/tag114.xml"/><Relationship Id="rId5" Type="http://schemas.openxmlformats.org/officeDocument/2006/relationships/image" Target="../media/image7.png"/><Relationship Id="rId4" Type="http://schemas.openxmlformats.org/officeDocument/2006/relationships/tags" Target="../tags/tag113.xml"/><Relationship Id="rId3" Type="http://schemas.openxmlformats.org/officeDocument/2006/relationships/image" Target="../media/image3.jpeg"/><Relationship Id="rId2" Type="http://schemas.openxmlformats.org/officeDocument/2006/relationships/tags" Target="../tags/tag112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image" Target="../media/image7.png"/><Relationship Id="rId4" Type="http://schemas.openxmlformats.org/officeDocument/2006/relationships/tags" Target="../tags/tag121.xml"/><Relationship Id="rId3" Type="http://schemas.openxmlformats.org/officeDocument/2006/relationships/image" Target="../media/image3.jpeg"/><Relationship Id="rId2" Type="http://schemas.openxmlformats.org/officeDocument/2006/relationships/tags" Target="../tags/tag120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image" Target="../media/image3.jpeg"/><Relationship Id="rId2" Type="http://schemas.openxmlformats.org/officeDocument/2006/relationships/tags" Target="../tags/tag128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image" Target="../media/image3.jpeg"/><Relationship Id="rId2" Type="http://schemas.openxmlformats.org/officeDocument/2006/relationships/tags" Target="../tags/tag136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3.jpeg"/><Relationship Id="rId2" Type="http://schemas.openxmlformats.org/officeDocument/2006/relationships/tags" Target="../tags/tag144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image" Target="../media/image3.jpeg"/><Relationship Id="rId2" Type="http://schemas.openxmlformats.org/officeDocument/2006/relationships/tags" Target="../tags/tag15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image" Target="../media/image3.jpeg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5352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807964" y="3263900"/>
            <a:ext cx="4591050" cy="652462"/>
          </a:xfrm>
        </p:spPr>
        <p:txBody>
          <a:bodyPr anchor="b">
            <a:normAutofit/>
          </a:bodyPr>
          <a:lstStyle>
            <a:lvl1pPr algn="ctr">
              <a:defRPr sz="2850">
                <a:solidFill>
                  <a:schemeClr val="accent6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07964" y="4074858"/>
            <a:ext cx="4591050" cy="639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625">
                <a:solidFill>
                  <a:schemeClr val="accent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2019"/>
          <p:cNvSpPr/>
          <p:nvPr/>
        </p:nvSpPr>
        <p:spPr>
          <a:xfrm rot="10800000" flipH="1">
            <a:off x="4589964" y="1362363"/>
            <a:ext cx="2822772" cy="3636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4642"/>
                </a:lnTo>
                <a:lnTo>
                  <a:pt x="10755" y="0"/>
                </a:lnTo>
                <a:lnTo>
                  <a:pt x="21600" y="4642"/>
                </a:lnTo>
                <a:close/>
              </a:path>
            </a:pathLst>
          </a:cu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lvl="0"/>
            <a:endParaRPr sz="1800">
              <a:latin typeface="+mn-ea"/>
            </a:endParaRPr>
          </a:p>
        </p:txBody>
      </p:sp>
      <p:sp>
        <p:nvSpPr>
          <p:cNvPr id="8" name="Shape 12020"/>
          <p:cNvSpPr/>
          <p:nvPr/>
        </p:nvSpPr>
        <p:spPr>
          <a:xfrm rot="10800000" flipH="1">
            <a:off x="5267680" y="3927754"/>
            <a:ext cx="1425728" cy="1406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C000"/>
          </a:solidFill>
          <a:ln w="38100" cap="flat">
            <a:solidFill>
              <a:schemeClr val="bg1"/>
            </a:solidFill>
            <a:prstDash val="solid"/>
            <a:round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/>
            <a:endParaRPr sz="180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89965" y="1957092"/>
            <a:ext cx="2822772" cy="913109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589965" y="2906137"/>
            <a:ext cx="2822772" cy="96865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52650" y="1700613"/>
            <a:ext cx="3886200" cy="447635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53150" y="1700613"/>
            <a:ext cx="3886200" cy="447635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53841" y="365126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53842" y="1758077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153842" y="2640650"/>
            <a:ext cx="3868340" cy="354901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53150" y="1758077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53150" y="2640650"/>
            <a:ext cx="3887391" cy="354901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591550" y="3985800"/>
            <a:ext cx="819694" cy="819694"/>
            <a:chOff x="5892764" y="3988559"/>
            <a:chExt cx="542261" cy="542261"/>
          </a:xfrm>
        </p:grpSpPr>
        <p:sp>
          <p:nvSpPr>
            <p:cNvPr id="9" name="Oval 131"/>
            <p:cNvSpPr/>
            <p:nvPr>
              <p:custDataLst>
                <p:tags r:id="rId2"/>
              </p:custDataLst>
            </p:nvPr>
          </p:nvSpPr>
          <p:spPr>
            <a:xfrm>
              <a:off x="5892764" y="3988559"/>
              <a:ext cx="542261" cy="542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1" name="组合 10"/>
            <p:cNvGrpSpPr/>
            <p:nvPr>
              <p:custDataLst>
                <p:tags r:id="rId3"/>
              </p:custDataLst>
            </p:nvPr>
          </p:nvGrpSpPr>
          <p:grpSpPr>
            <a:xfrm>
              <a:off x="6028853" y="4150964"/>
              <a:ext cx="270081" cy="255534"/>
              <a:chOff x="4760915" y="138333"/>
              <a:chExt cx="801339" cy="758179"/>
            </a:xfrm>
            <a:solidFill>
              <a:schemeClr val="bg1"/>
            </a:solidFill>
          </p:grpSpPr>
          <p:sp>
            <p:nvSpPr>
              <p:cNvPr id="12" name="Freeform 6"/>
              <p:cNvSpPr/>
              <p:nvPr/>
            </p:nvSpPr>
            <p:spPr bwMode="auto">
              <a:xfrm>
                <a:off x="4760915" y="218898"/>
                <a:ext cx="431601" cy="433040"/>
              </a:xfrm>
              <a:custGeom>
                <a:avLst/>
                <a:gdLst>
                  <a:gd name="T0" fmla="*/ 145 w 289"/>
                  <a:gd name="T1" fmla="*/ 0 h 289"/>
                  <a:gd name="T2" fmla="*/ 0 w 289"/>
                  <a:gd name="T3" fmla="*/ 145 h 289"/>
                  <a:gd name="T4" fmla="*/ 16 w 289"/>
                  <a:gd name="T5" fmla="*/ 210 h 289"/>
                  <a:gd name="T6" fmla="*/ 33 w 289"/>
                  <a:gd name="T7" fmla="*/ 216 h 289"/>
                  <a:gd name="T8" fmla="*/ 39 w 289"/>
                  <a:gd name="T9" fmla="*/ 199 h 289"/>
                  <a:gd name="T10" fmla="*/ 26 w 289"/>
                  <a:gd name="T11" fmla="*/ 145 h 289"/>
                  <a:gd name="T12" fmla="*/ 145 w 289"/>
                  <a:gd name="T13" fmla="*/ 26 h 289"/>
                  <a:gd name="T14" fmla="*/ 263 w 289"/>
                  <a:gd name="T15" fmla="*/ 145 h 289"/>
                  <a:gd name="T16" fmla="*/ 145 w 289"/>
                  <a:gd name="T17" fmla="*/ 263 h 289"/>
                  <a:gd name="T18" fmla="*/ 118 w 289"/>
                  <a:gd name="T19" fmla="*/ 260 h 289"/>
                  <a:gd name="T20" fmla="*/ 103 w 289"/>
                  <a:gd name="T21" fmla="*/ 270 h 289"/>
                  <a:gd name="T22" fmla="*/ 112 w 289"/>
                  <a:gd name="T23" fmla="*/ 285 h 289"/>
                  <a:gd name="T24" fmla="*/ 145 w 289"/>
                  <a:gd name="T25" fmla="*/ 289 h 289"/>
                  <a:gd name="T26" fmla="*/ 289 w 289"/>
                  <a:gd name="T27" fmla="*/ 145 h 289"/>
                  <a:gd name="T28" fmla="*/ 145 w 289"/>
                  <a:gd name="T2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89">
                    <a:moveTo>
                      <a:pt x="145" y="0"/>
                    </a:moveTo>
                    <a:cubicBezTo>
                      <a:pt x="65" y="0"/>
                      <a:pt x="0" y="65"/>
                      <a:pt x="0" y="145"/>
                    </a:cubicBezTo>
                    <a:cubicBezTo>
                      <a:pt x="0" y="167"/>
                      <a:pt x="6" y="190"/>
                      <a:pt x="16" y="210"/>
                    </a:cubicBezTo>
                    <a:cubicBezTo>
                      <a:pt x="19" y="217"/>
                      <a:pt x="27" y="219"/>
                      <a:pt x="33" y="216"/>
                    </a:cubicBezTo>
                    <a:cubicBezTo>
                      <a:pt x="40" y="213"/>
                      <a:pt x="42" y="205"/>
                      <a:pt x="39" y="199"/>
                    </a:cubicBezTo>
                    <a:cubicBezTo>
                      <a:pt x="30" y="182"/>
                      <a:pt x="26" y="163"/>
                      <a:pt x="26" y="145"/>
                    </a:cubicBezTo>
                    <a:cubicBezTo>
                      <a:pt x="26" y="79"/>
                      <a:pt x="79" y="26"/>
                      <a:pt x="145" y="26"/>
                    </a:cubicBezTo>
                    <a:cubicBezTo>
                      <a:pt x="210" y="26"/>
                      <a:pt x="263" y="79"/>
                      <a:pt x="263" y="145"/>
                    </a:cubicBezTo>
                    <a:cubicBezTo>
                      <a:pt x="263" y="210"/>
                      <a:pt x="210" y="263"/>
                      <a:pt x="145" y="263"/>
                    </a:cubicBezTo>
                    <a:cubicBezTo>
                      <a:pt x="136" y="263"/>
                      <a:pt x="127" y="262"/>
                      <a:pt x="118" y="260"/>
                    </a:cubicBezTo>
                    <a:cubicBezTo>
                      <a:pt x="111" y="258"/>
                      <a:pt x="104" y="263"/>
                      <a:pt x="103" y="270"/>
                    </a:cubicBezTo>
                    <a:cubicBezTo>
                      <a:pt x="101" y="277"/>
                      <a:pt x="105" y="283"/>
                      <a:pt x="112" y="285"/>
                    </a:cubicBezTo>
                    <a:cubicBezTo>
                      <a:pt x="123" y="287"/>
                      <a:pt x="134" y="289"/>
                      <a:pt x="145" y="289"/>
                    </a:cubicBezTo>
                    <a:cubicBezTo>
                      <a:pt x="224" y="289"/>
                      <a:pt x="289" y="224"/>
                      <a:pt x="289" y="145"/>
                    </a:cubicBezTo>
                    <a:cubicBezTo>
                      <a:pt x="289" y="65"/>
                      <a:pt x="224" y="0"/>
                      <a:pt x="1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4769547" y="359888"/>
                <a:ext cx="281979" cy="536624"/>
              </a:xfrm>
              <a:custGeom>
                <a:avLst/>
                <a:gdLst>
                  <a:gd name="T0" fmla="*/ 113 w 189"/>
                  <a:gd name="T1" fmla="*/ 87 h 358"/>
                  <a:gd name="T2" fmla="*/ 141 w 189"/>
                  <a:gd name="T3" fmla="*/ 96 h 358"/>
                  <a:gd name="T4" fmla="*/ 189 w 189"/>
                  <a:gd name="T5" fmla="*/ 48 h 358"/>
                  <a:gd name="T6" fmla="*/ 141 w 189"/>
                  <a:gd name="T7" fmla="*/ 0 h 358"/>
                  <a:gd name="T8" fmla="*/ 93 w 189"/>
                  <a:gd name="T9" fmla="*/ 48 h 358"/>
                  <a:gd name="T10" fmla="*/ 97 w 189"/>
                  <a:gd name="T11" fmla="*/ 67 h 358"/>
                  <a:gd name="T12" fmla="*/ 64 w 189"/>
                  <a:gd name="T13" fmla="*/ 108 h 358"/>
                  <a:gd name="T14" fmla="*/ 9 w 189"/>
                  <a:gd name="T15" fmla="*/ 342 h 358"/>
                  <a:gd name="T16" fmla="*/ 22 w 189"/>
                  <a:gd name="T17" fmla="*/ 358 h 358"/>
                  <a:gd name="T18" fmla="*/ 23 w 189"/>
                  <a:gd name="T19" fmla="*/ 358 h 358"/>
                  <a:gd name="T20" fmla="*/ 35 w 189"/>
                  <a:gd name="T21" fmla="*/ 340 h 358"/>
                  <a:gd name="T22" fmla="*/ 85 w 189"/>
                  <a:gd name="T23" fmla="*/ 125 h 358"/>
                  <a:gd name="T24" fmla="*/ 113 w 189"/>
                  <a:gd name="T25" fmla="*/ 87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" h="358">
                    <a:moveTo>
                      <a:pt x="113" y="87"/>
                    </a:moveTo>
                    <a:cubicBezTo>
                      <a:pt x="121" y="92"/>
                      <a:pt x="131" y="96"/>
                      <a:pt x="141" y="96"/>
                    </a:cubicBezTo>
                    <a:cubicBezTo>
                      <a:pt x="167" y="96"/>
                      <a:pt x="189" y="74"/>
                      <a:pt x="189" y="48"/>
                    </a:cubicBezTo>
                    <a:cubicBezTo>
                      <a:pt x="189" y="21"/>
                      <a:pt x="167" y="0"/>
                      <a:pt x="141" y="0"/>
                    </a:cubicBezTo>
                    <a:cubicBezTo>
                      <a:pt x="114" y="0"/>
                      <a:pt x="93" y="21"/>
                      <a:pt x="93" y="48"/>
                    </a:cubicBezTo>
                    <a:cubicBezTo>
                      <a:pt x="93" y="55"/>
                      <a:pt x="94" y="61"/>
                      <a:pt x="97" y="67"/>
                    </a:cubicBezTo>
                    <a:cubicBezTo>
                      <a:pt x="87" y="78"/>
                      <a:pt x="75" y="91"/>
                      <a:pt x="64" y="108"/>
                    </a:cubicBezTo>
                    <a:cubicBezTo>
                      <a:pt x="34" y="153"/>
                      <a:pt x="0" y="234"/>
                      <a:pt x="9" y="342"/>
                    </a:cubicBezTo>
                    <a:cubicBezTo>
                      <a:pt x="10" y="349"/>
                      <a:pt x="15" y="358"/>
                      <a:pt x="22" y="358"/>
                    </a:cubicBezTo>
                    <a:cubicBezTo>
                      <a:pt x="23" y="358"/>
                      <a:pt x="23" y="358"/>
                      <a:pt x="23" y="358"/>
                    </a:cubicBezTo>
                    <a:cubicBezTo>
                      <a:pt x="30" y="358"/>
                      <a:pt x="36" y="347"/>
                      <a:pt x="35" y="340"/>
                    </a:cubicBezTo>
                    <a:cubicBezTo>
                      <a:pt x="28" y="259"/>
                      <a:pt x="45" y="186"/>
                      <a:pt x="85" y="125"/>
                    </a:cubicBezTo>
                    <a:cubicBezTo>
                      <a:pt x="95" y="111"/>
                      <a:pt x="104" y="97"/>
                      <a:pt x="113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5234237" y="138333"/>
                <a:ext cx="277664" cy="261838"/>
              </a:xfrm>
              <a:custGeom>
                <a:avLst/>
                <a:gdLst>
                  <a:gd name="T0" fmla="*/ 96 w 187"/>
                  <a:gd name="T1" fmla="*/ 160 h 175"/>
                  <a:gd name="T2" fmla="*/ 65 w 187"/>
                  <a:gd name="T3" fmla="*/ 154 h 175"/>
                  <a:gd name="T4" fmla="*/ 33 w 187"/>
                  <a:gd name="T5" fmla="*/ 64 h 175"/>
                  <a:gd name="T6" fmla="*/ 122 w 187"/>
                  <a:gd name="T7" fmla="*/ 32 h 175"/>
                  <a:gd name="T8" fmla="*/ 154 w 187"/>
                  <a:gd name="T9" fmla="*/ 122 h 175"/>
                  <a:gd name="T10" fmla="*/ 146 w 187"/>
                  <a:gd name="T11" fmla="*/ 135 h 175"/>
                  <a:gd name="T12" fmla="*/ 147 w 187"/>
                  <a:gd name="T13" fmla="*/ 145 h 175"/>
                  <a:gd name="T14" fmla="*/ 158 w 187"/>
                  <a:gd name="T15" fmla="*/ 144 h 175"/>
                  <a:gd name="T16" fmla="*/ 167 w 187"/>
                  <a:gd name="T17" fmla="*/ 128 h 175"/>
                  <a:gd name="T18" fmla="*/ 129 w 187"/>
                  <a:gd name="T19" fmla="*/ 19 h 175"/>
                  <a:gd name="T20" fmla="*/ 20 w 187"/>
                  <a:gd name="T21" fmla="*/ 58 h 175"/>
                  <a:gd name="T22" fmla="*/ 58 w 187"/>
                  <a:gd name="T23" fmla="*/ 167 h 175"/>
                  <a:gd name="T24" fmla="*/ 96 w 187"/>
                  <a:gd name="T25" fmla="*/ 175 h 175"/>
                  <a:gd name="T26" fmla="*/ 103 w 187"/>
                  <a:gd name="T27" fmla="*/ 167 h 175"/>
                  <a:gd name="T28" fmla="*/ 96 w 187"/>
                  <a:gd name="T29" fmla="*/ 16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7" h="175">
                    <a:moveTo>
                      <a:pt x="96" y="160"/>
                    </a:moveTo>
                    <a:cubicBezTo>
                      <a:pt x="85" y="161"/>
                      <a:pt x="74" y="158"/>
                      <a:pt x="65" y="154"/>
                    </a:cubicBezTo>
                    <a:cubicBezTo>
                      <a:pt x="31" y="138"/>
                      <a:pt x="17" y="98"/>
                      <a:pt x="33" y="64"/>
                    </a:cubicBezTo>
                    <a:cubicBezTo>
                      <a:pt x="49" y="31"/>
                      <a:pt x="89" y="16"/>
                      <a:pt x="122" y="32"/>
                    </a:cubicBezTo>
                    <a:cubicBezTo>
                      <a:pt x="156" y="48"/>
                      <a:pt x="170" y="88"/>
                      <a:pt x="154" y="122"/>
                    </a:cubicBezTo>
                    <a:cubicBezTo>
                      <a:pt x="152" y="126"/>
                      <a:pt x="149" y="131"/>
                      <a:pt x="146" y="135"/>
                    </a:cubicBezTo>
                    <a:cubicBezTo>
                      <a:pt x="144" y="138"/>
                      <a:pt x="144" y="143"/>
                      <a:pt x="147" y="145"/>
                    </a:cubicBezTo>
                    <a:cubicBezTo>
                      <a:pt x="151" y="148"/>
                      <a:pt x="155" y="147"/>
                      <a:pt x="158" y="144"/>
                    </a:cubicBezTo>
                    <a:cubicBezTo>
                      <a:pt x="161" y="139"/>
                      <a:pt x="165" y="134"/>
                      <a:pt x="167" y="128"/>
                    </a:cubicBezTo>
                    <a:cubicBezTo>
                      <a:pt x="187" y="87"/>
                      <a:pt x="170" y="38"/>
                      <a:pt x="129" y="19"/>
                    </a:cubicBezTo>
                    <a:cubicBezTo>
                      <a:pt x="88" y="0"/>
                      <a:pt x="39" y="17"/>
                      <a:pt x="20" y="58"/>
                    </a:cubicBezTo>
                    <a:cubicBezTo>
                      <a:pt x="0" y="99"/>
                      <a:pt x="18" y="148"/>
                      <a:pt x="58" y="167"/>
                    </a:cubicBezTo>
                    <a:cubicBezTo>
                      <a:pt x="70" y="173"/>
                      <a:pt x="83" y="175"/>
                      <a:pt x="96" y="175"/>
                    </a:cubicBezTo>
                    <a:cubicBezTo>
                      <a:pt x="100" y="175"/>
                      <a:pt x="103" y="171"/>
                      <a:pt x="103" y="167"/>
                    </a:cubicBezTo>
                    <a:cubicBezTo>
                      <a:pt x="103" y="163"/>
                      <a:pt x="100" y="160"/>
                      <a:pt x="96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" name="Freeform 9"/>
              <p:cNvSpPr/>
              <p:nvPr/>
            </p:nvSpPr>
            <p:spPr bwMode="auto">
              <a:xfrm>
                <a:off x="5326312" y="227530"/>
                <a:ext cx="235942" cy="256083"/>
              </a:xfrm>
              <a:custGeom>
                <a:avLst/>
                <a:gdLst>
                  <a:gd name="T0" fmla="*/ 152 w 158"/>
                  <a:gd name="T1" fmla="*/ 156 h 171"/>
                  <a:gd name="T2" fmla="*/ 56 w 158"/>
                  <a:gd name="T3" fmla="*/ 78 h 171"/>
                  <a:gd name="T4" fmla="*/ 44 w 158"/>
                  <a:gd name="T5" fmla="*/ 55 h 171"/>
                  <a:gd name="T6" fmla="*/ 55 w 158"/>
                  <a:gd name="T7" fmla="*/ 43 h 171"/>
                  <a:gd name="T8" fmla="*/ 42 w 158"/>
                  <a:gd name="T9" fmla="*/ 7 h 171"/>
                  <a:gd name="T10" fmla="*/ 6 w 158"/>
                  <a:gd name="T11" fmla="*/ 20 h 171"/>
                  <a:gd name="T12" fmla="*/ 19 w 158"/>
                  <a:gd name="T13" fmla="*/ 56 h 171"/>
                  <a:gd name="T14" fmla="*/ 30 w 158"/>
                  <a:gd name="T15" fmla="*/ 58 h 171"/>
                  <a:gd name="T16" fmla="*/ 43 w 158"/>
                  <a:gd name="T17" fmla="*/ 85 h 171"/>
                  <a:gd name="T18" fmla="*/ 147 w 158"/>
                  <a:gd name="T19" fmla="*/ 169 h 171"/>
                  <a:gd name="T20" fmla="*/ 157 w 158"/>
                  <a:gd name="T21" fmla="*/ 166 h 171"/>
                  <a:gd name="T22" fmla="*/ 157 w 158"/>
                  <a:gd name="T23" fmla="*/ 165 h 171"/>
                  <a:gd name="T24" fmla="*/ 152 w 158"/>
                  <a:gd name="T25" fmla="*/ 156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171">
                    <a:moveTo>
                      <a:pt x="152" y="156"/>
                    </a:moveTo>
                    <a:cubicBezTo>
                      <a:pt x="109" y="140"/>
                      <a:pt x="77" y="114"/>
                      <a:pt x="56" y="78"/>
                    </a:cubicBezTo>
                    <a:cubicBezTo>
                      <a:pt x="51" y="70"/>
                      <a:pt x="47" y="62"/>
                      <a:pt x="44" y="55"/>
                    </a:cubicBezTo>
                    <a:cubicBezTo>
                      <a:pt x="49" y="52"/>
                      <a:pt x="53" y="48"/>
                      <a:pt x="55" y="43"/>
                    </a:cubicBezTo>
                    <a:cubicBezTo>
                      <a:pt x="61" y="29"/>
                      <a:pt x="56" y="13"/>
                      <a:pt x="42" y="7"/>
                    </a:cubicBezTo>
                    <a:cubicBezTo>
                      <a:pt x="29" y="0"/>
                      <a:pt x="13" y="6"/>
                      <a:pt x="6" y="20"/>
                    </a:cubicBezTo>
                    <a:cubicBezTo>
                      <a:pt x="0" y="33"/>
                      <a:pt x="5" y="49"/>
                      <a:pt x="19" y="56"/>
                    </a:cubicBezTo>
                    <a:cubicBezTo>
                      <a:pt x="23" y="57"/>
                      <a:pt x="26" y="58"/>
                      <a:pt x="30" y="58"/>
                    </a:cubicBezTo>
                    <a:cubicBezTo>
                      <a:pt x="33" y="66"/>
                      <a:pt x="37" y="75"/>
                      <a:pt x="43" y="85"/>
                    </a:cubicBezTo>
                    <a:cubicBezTo>
                      <a:pt x="58" y="112"/>
                      <a:pt x="89" y="148"/>
                      <a:pt x="147" y="169"/>
                    </a:cubicBezTo>
                    <a:cubicBezTo>
                      <a:pt x="151" y="171"/>
                      <a:pt x="155" y="169"/>
                      <a:pt x="157" y="166"/>
                    </a:cubicBezTo>
                    <a:cubicBezTo>
                      <a:pt x="157" y="165"/>
                      <a:pt x="157" y="165"/>
                      <a:pt x="157" y="165"/>
                    </a:cubicBezTo>
                    <a:cubicBezTo>
                      <a:pt x="158" y="161"/>
                      <a:pt x="156" y="157"/>
                      <a:pt x="152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41574" y="1461434"/>
            <a:ext cx="3708852" cy="1156026"/>
          </a:xfrm>
        </p:spPr>
        <p:txBody>
          <a:bodyPr>
            <a:noAutofit/>
          </a:bodyPr>
          <a:lstStyle>
            <a:lvl1pPr algn="ctr">
              <a:defRPr sz="60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  <p:sp>
        <p:nvSpPr>
          <p:cNvPr id="25" name="内容占位符 24"/>
          <p:cNvSpPr>
            <a:spLocks noGrp="1"/>
          </p:cNvSpPr>
          <p:nvPr>
            <p:ph sz="quarter" idx="13"/>
          </p:nvPr>
        </p:nvSpPr>
        <p:spPr>
          <a:xfrm>
            <a:off x="3652044" y="2888696"/>
            <a:ext cx="4887912" cy="62777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4" hasCustomPrompt="1"/>
          </p:nvPr>
        </p:nvSpPr>
        <p:spPr>
          <a:xfrm>
            <a:off x="2375895" y="5270207"/>
            <a:ext cx="1821398" cy="67964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28" name="内容占位符 26"/>
          <p:cNvSpPr>
            <a:spLocks noGrp="1"/>
          </p:cNvSpPr>
          <p:nvPr>
            <p:ph sz="quarter" idx="15" hasCustomPrompt="1"/>
          </p:nvPr>
        </p:nvSpPr>
        <p:spPr>
          <a:xfrm>
            <a:off x="4280829" y="5270207"/>
            <a:ext cx="1821398" cy="67964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29" name="内容占位符 26"/>
          <p:cNvSpPr>
            <a:spLocks noGrp="1"/>
          </p:cNvSpPr>
          <p:nvPr>
            <p:ph sz="quarter" idx="16" hasCustomPrompt="1"/>
          </p:nvPr>
        </p:nvSpPr>
        <p:spPr>
          <a:xfrm>
            <a:off x="6185763" y="5270207"/>
            <a:ext cx="1821398" cy="67964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30" name="内容占位符 26"/>
          <p:cNvSpPr>
            <a:spLocks noGrp="1"/>
          </p:cNvSpPr>
          <p:nvPr>
            <p:ph sz="quarter" idx="17" hasCustomPrompt="1"/>
          </p:nvPr>
        </p:nvSpPr>
        <p:spPr>
          <a:xfrm>
            <a:off x="8090698" y="5270207"/>
            <a:ext cx="1821398" cy="679642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grpSp>
        <p:nvGrpSpPr>
          <p:cNvPr id="35" name="组合 34"/>
          <p:cNvGrpSpPr/>
          <p:nvPr/>
        </p:nvGrpSpPr>
        <p:grpSpPr>
          <a:xfrm>
            <a:off x="6698099" y="3985800"/>
            <a:ext cx="819694" cy="819694"/>
            <a:chOff x="4831502" y="3989045"/>
            <a:chExt cx="542261" cy="542261"/>
          </a:xfrm>
        </p:grpSpPr>
        <p:sp>
          <p:nvSpPr>
            <p:cNvPr id="36" name="Oval 130"/>
            <p:cNvSpPr/>
            <p:nvPr>
              <p:custDataLst>
                <p:tags r:id="rId4"/>
              </p:custDataLst>
            </p:nvPr>
          </p:nvSpPr>
          <p:spPr>
            <a:xfrm>
              <a:off x="4831502" y="3989045"/>
              <a:ext cx="542261" cy="54226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Freeform 5"/>
            <p:cNvSpPr/>
            <p:nvPr>
              <p:custDataLst>
                <p:tags r:id="rId5"/>
              </p:custDataLst>
            </p:nvPr>
          </p:nvSpPr>
          <p:spPr bwMode="auto">
            <a:xfrm>
              <a:off x="4985371" y="4127315"/>
              <a:ext cx="244382" cy="250201"/>
            </a:xfrm>
            <a:custGeom>
              <a:avLst/>
              <a:gdLst>
                <a:gd name="T0" fmla="*/ 70 w 504"/>
                <a:gd name="T1" fmla="*/ 215 h 516"/>
                <a:gd name="T2" fmla="*/ 81 w 504"/>
                <a:gd name="T3" fmla="*/ 187 h 516"/>
                <a:gd name="T4" fmla="*/ 87 w 504"/>
                <a:gd name="T5" fmla="*/ 165 h 516"/>
                <a:gd name="T6" fmla="*/ 92 w 504"/>
                <a:gd name="T7" fmla="*/ 131 h 516"/>
                <a:gd name="T8" fmla="*/ 107 w 504"/>
                <a:gd name="T9" fmla="*/ 94 h 516"/>
                <a:gd name="T10" fmla="*/ 129 w 504"/>
                <a:gd name="T11" fmla="*/ 60 h 516"/>
                <a:gd name="T12" fmla="*/ 167 w 504"/>
                <a:gd name="T13" fmla="*/ 26 h 516"/>
                <a:gd name="T14" fmla="*/ 210 w 504"/>
                <a:gd name="T15" fmla="*/ 7 h 516"/>
                <a:gd name="T16" fmla="*/ 262 w 504"/>
                <a:gd name="T17" fmla="*/ 0 h 516"/>
                <a:gd name="T18" fmla="*/ 317 w 504"/>
                <a:gd name="T19" fmla="*/ 6 h 516"/>
                <a:gd name="T20" fmla="*/ 368 w 504"/>
                <a:gd name="T21" fmla="*/ 26 h 516"/>
                <a:gd name="T22" fmla="*/ 399 w 504"/>
                <a:gd name="T23" fmla="*/ 51 h 516"/>
                <a:gd name="T24" fmla="*/ 423 w 504"/>
                <a:gd name="T25" fmla="*/ 87 h 516"/>
                <a:gd name="T26" fmla="*/ 436 w 504"/>
                <a:gd name="T27" fmla="*/ 126 h 516"/>
                <a:gd name="T28" fmla="*/ 444 w 504"/>
                <a:gd name="T29" fmla="*/ 168 h 516"/>
                <a:gd name="T30" fmla="*/ 458 w 504"/>
                <a:gd name="T31" fmla="*/ 197 h 516"/>
                <a:gd name="T32" fmla="*/ 459 w 504"/>
                <a:gd name="T33" fmla="*/ 219 h 516"/>
                <a:gd name="T34" fmla="*/ 463 w 504"/>
                <a:gd name="T35" fmla="*/ 246 h 516"/>
                <a:gd name="T36" fmla="*/ 489 w 504"/>
                <a:gd name="T37" fmla="*/ 293 h 516"/>
                <a:gd name="T38" fmla="*/ 501 w 504"/>
                <a:gd name="T39" fmla="*/ 331 h 516"/>
                <a:gd name="T40" fmla="*/ 501 w 504"/>
                <a:gd name="T41" fmla="*/ 372 h 516"/>
                <a:gd name="T42" fmla="*/ 493 w 504"/>
                <a:gd name="T43" fmla="*/ 396 h 516"/>
                <a:gd name="T44" fmla="*/ 482 w 504"/>
                <a:gd name="T45" fmla="*/ 403 h 516"/>
                <a:gd name="T46" fmla="*/ 471 w 504"/>
                <a:gd name="T47" fmla="*/ 397 h 516"/>
                <a:gd name="T48" fmla="*/ 455 w 504"/>
                <a:gd name="T49" fmla="*/ 368 h 516"/>
                <a:gd name="T50" fmla="*/ 444 w 504"/>
                <a:gd name="T51" fmla="*/ 388 h 516"/>
                <a:gd name="T52" fmla="*/ 421 w 504"/>
                <a:gd name="T53" fmla="*/ 427 h 516"/>
                <a:gd name="T54" fmla="*/ 442 w 504"/>
                <a:gd name="T55" fmla="*/ 448 h 516"/>
                <a:gd name="T56" fmla="*/ 460 w 504"/>
                <a:gd name="T57" fmla="*/ 467 h 516"/>
                <a:gd name="T58" fmla="*/ 460 w 504"/>
                <a:gd name="T59" fmla="*/ 481 h 516"/>
                <a:gd name="T60" fmla="*/ 448 w 504"/>
                <a:gd name="T61" fmla="*/ 496 h 516"/>
                <a:gd name="T62" fmla="*/ 419 w 504"/>
                <a:gd name="T63" fmla="*/ 508 h 516"/>
                <a:gd name="T64" fmla="*/ 372 w 504"/>
                <a:gd name="T65" fmla="*/ 513 h 516"/>
                <a:gd name="T66" fmla="*/ 317 w 504"/>
                <a:gd name="T67" fmla="*/ 506 h 516"/>
                <a:gd name="T68" fmla="*/ 276 w 504"/>
                <a:gd name="T69" fmla="*/ 494 h 516"/>
                <a:gd name="T70" fmla="*/ 248 w 504"/>
                <a:gd name="T71" fmla="*/ 495 h 516"/>
                <a:gd name="T72" fmla="*/ 209 w 504"/>
                <a:gd name="T73" fmla="*/ 512 h 516"/>
                <a:gd name="T74" fmla="*/ 172 w 504"/>
                <a:gd name="T75" fmla="*/ 516 h 516"/>
                <a:gd name="T76" fmla="*/ 110 w 504"/>
                <a:gd name="T77" fmla="*/ 512 h 516"/>
                <a:gd name="T78" fmla="*/ 74 w 504"/>
                <a:gd name="T79" fmla="*/ 499 h 516"/>
                <a:gd name="T80" fmla="*/ 63 w 504"/>
                <a:gd name="T81" fmla="*/ 487 h 516"/>
                <a:gd name="T82" fmla="*/ 61 w 504"/>
                <a:gd name="T83" fmla="*/ 471 h 516"/>
                <a:gd name="T84" fmla="*/ 66 w 504"/>
                <a:gd name="T85" fmla="*/ 454 h 516"/>
                <a:gd name="T86" fmla="*/ 80 w 504"/>
                <a:gd name="T87" fmla="*/ 444 h 516"/>
                <a:gd name="T88" fmla="*/ 103 w 504"/>
                <a:gd name="T89" fmla="*/ 439 h 516"/>
                <a:gd name="T90" fmla="*/ 96 w 504"/>
                <a:gd name="T91" fmla="*/ 430 h 516"/>
                <a:gd name="T92" fmla="*/ 69 w 504"/>
                <a:gd name="T93" fmla="*/ 400 h 516"/>
                <a:gd name="T94" fmla="*/ 55 w 504"/>
                <a:gd name="T95" fmla="*/ 368 h 516"/>
                <a:gd name="T96" fmla="*/ 50 w 504"/>
                <a:gd name="T97" fmla="*/ 361 h 516"/>
                <a:gd name="T98" fmla="*/ 42 w 504"/>
                <a:gd name="T99" fmla="*/ 376 h 516"/>
                <a:gd name="T100" fmla="*/ 22 w 504"/>
                <a:gd name="T101" fmla="*/ 395 h 516"/>
                <a:gd name="T102" fmla="*/ 8 w 504"/>
                <a:gd name="T103" fmla="*/ 396 h 516"/>
                <a:gd name="T104" fmla="*/ 1 w 504"/>
                <a:gd name="T105" fmla="*/ 374 h 516"/>
                <a:gd name="T106" fmla="*/ 3 w 504"/>
                <a:gd name="T107" fmla="*/ 332 h 516"/>
                <a:gd name="T108" fmla="*/ 18 w 504"/>
                <a:gd name="T109" fmla="*/ 293 h 516"/>
                <a:gd name="T110" fmla="*/ 46 w 504"/>
                <a:gd name="T111" fmla="*/ 254 h 516"/>
                <a:gd name="T112" fmla="*/ 72 w 504"/>
                <a:gd name="T113" fmla="*/ 232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4" h="516">
                  <a:moveTo>
                    <a:pt x="72" y="232"/>
                  </a:moveTo>
                  <a:lnTo>
                    <a:pt x="71" y="229"/>
                  </a:lnTo>
                  <a:lnTo>
                    <a:pt x="70" y="225"/>
                  </a:lnTo>
                  <a:lnTo>
                    <a:pt x="70" y="223"/>
                  </a:lnTo>
                  <a:lnTo>
                    <a:pt x="70" y="221"/>
                  </a:lnTo>
                  <a:lnTo>
                    <a:pt x="70" y="217"/>
                  </a:lnTo>
                  <a:lnTo>
                    <a:pt x="70" y="215"/>
                  </a:lnTo>
                  <a:lnTo>
                    <a:pt x="71" y="211"/>
                  </a:lnTo>
                  <a:lnTo>
                    <a:pt x="72" y="207"/>
                  </a:lnTo>
                  <a:lnTo>
                    <a:pt x="73" y="203"/>
                  </a:lnTo>
                  <a:lnTo>
                    <a:pt x="74" y="199"/>
                  </a:lnTo>
                  <a:lnTo>
                    <a:pt x="78" y="195"/>
                  </a:lnTo>
                  <a:lnTo>
                    <a:pt x="81" y="190"/>
                  </a:lnTo>
                  <a:lnTo>
                    <a:pt x="81" y="187"/>
                  </a:lnTo>
                  <a:lnTo>
                    <a:pt x="81" y="184"/>
                  </a:lnTo>
                  <a:lnTo>
                    <a:pt x="81" y="180"/>
                  </a:lnTo>
                  <a:lnTo>
                    <a:pt x="83" y="176"/>
                  </a:lnTo>
                  <a:lnTo>
                    <a:pt x="84" y="171"/>
                  </a:lnTo>
                  <a:lnTo>
                    <a:pt x="85" y="169"/>
                  </a:lnTo>
                  <a:lnTo>
                    <a:pt x="86" y="167"/>
                  </a:lnTo>
                  <a:lnTo>
                    <a:pt x="87" y="165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56"/>
                  </a:lnTo>
                  <a:lnTo>
                    <a:pt x="89" y="151"/>
                  </a:lnTo>
                  <a:lnTo>
                    <a:pt x="90" y="146"/>
                  </a:lnTo>
                  <a:lnTo>
                    <a:pt x="91" y="140"/>
                  </a:lnTo>
                  <a:lnTo>
                    <a:pt x="92" y="131"/>
                  </a:lnTo>
                  <a:lnTo>
                    <a:pt x="94" y="123"/>
                  </a:lnTo>
                  <a:lnTo>
                    <a:pt x="96" y="119"/>
                  </a:lnTo>
                  <a:lnTo>
                    <a:pt x="98" y="114"/>
                  </a:lnTo>
                  <a:lnTo>
                    <a:pt x="99" y="109"/>
                  </a:lnTo>
                  <a:lnTo>
                    <a:pt x="102" y="104"/>
                  </a:lnTo>
                  <a:lnTo>
                    <a:pt x="105" y="99"/>
                  </a:lnTo>
                  <a:lnTo>
                    <a:pt x="107" y="94"/>
                  </a:lnTo>
                  <a:lnTo>
                    <a:pt x="110" y="89"/>
                  </a:lnTo>
                  <a:lnTo>
                    <a:pt x="114" y="83"/>
                  </a:lnTo>
                  <a:lnTo>
                    <a:pt x="115" y="80"/>
                  </a:lnTo>
                  <a:lnTo>
                    <a:pt x="117" y="77"/>
                  </a:lnTo>
                  <a:lnTo>
                    <a:pt x="121" y="72"/>
                  </a:lnTo>
                  <a:lnTo>
                    <a:pt x="125" y="66"/>
                  </a:lnTo>
                  <a:lnTo>
                    <a:pt x="129" y="60"/>
                  </a:lnTo>
                  <a:lnTo>
                    <a:pt x="135" y="54"/>
                  </a:lnTo>
                  <a:lnTo>
                    <a:pt x="140" y="49"/>
                  </a:lnTo>
                  <a:lnTo>
                    <a:pt x="145" y="44"/>
                  </a:lnTo>
                  <a:lnTo>
                    <a:pt x="152" y="38"/>
                  </a:lnTo>
                  <a:lnTo>
                    <a:pt x="156" y="33"/>
                  </a:lnTo>
                  <a:lnTo>
                    <a:pt x="162" y="29"/>
                  </a:lnTo>
                  <a:lnTo>
                    <a:pt x="167" y="26"/>
                  </a:lnTo>
                  <a:lnTo>
                    <a:pt x="172" y="22"/>
                  </a:lnTo>
                  <a:lnTo>
                    <a:pt x="178" y="19"/>
                  </a:lnTo>
                  <a:lnTo>
                    <a:pt x="184" y="17"/>
                  </a:lnTo>
                  <a:lnTo>
                    <a:pt x="191" y="14"/>
                  </a:lnTo>
                  <a:lnTo>
                    <a:pt x="197" y="12"/>
                  </a:lnTo>
                  <a:lnTo>
                    <a:pt x="204" y="9"/>
                  </a:lnTo>
                  <a:lnTo>
                    <a:pt x="210" y="7"/>
                  </a:lnTo>
                  <a:lnTo>
                    <a:pt x="217" y="5"/>
                  </a:lnTo>
                  <a:lnTo>
                    <a:pt x="225" y="4"/>
                  </a:lnTo>
                  <a:lnTo>
                    <a:pt x="232" y="2"/>
                  </a:lnTo>
                  <a:lnTo>
                    <a:pt x="240" y="2"/>
                  </a:lnTo>
                  <a:lnTo>
                    <a:pt x="248" y="1"/>
                  </a:lnTo>
                  <a:lnTo>
                    <a:pt x="255" y="0"/>
                  </a:lnTo>
                  <a:lnTo>
                    <a:pt x="262" y="0"/>
                  </a:lnTo>
                  <a:lnTo>
                    <a:pt x="270" y="0"/>
                  </a:lnTo>
                  <a:lnTo>
                    <a:pt x="279" y="0"/>
                  </a:lnTo>
                  <a:lnTo>
                    <a:pt x="286" y="1"/>
                  </a:lnTo>
                  <a:lnTo>
                    <a:pt x="294" y="2"/>
                  </a:lnTo>
                  <a:lnTo>
                    <a:pt x="301" y="3"/>
                  </a:lnTo>
                  <a:lnTo>
                    <a:pt x="309" y="4"/>
                  </a:lnTo>
                  <a:lnTo>
                    <a:pt x="317" y="6"/>
                  </a:lnTo>
                  <a:lnTo>
                    <a:pt x="324" y="8"/>
                  </a:lnTo>
                  <a:lnTo>
                    <a:pt x="333" y="10"/>
                  </a:lnTo>
                  <a:lnTo>
                    <a:pt x="340" y="13"/>
                  </a:lnTo>
                  <a:lnTo>
                    <a:pt x="347" y="16"/>
                  </a:lnTo>
                  <a:lnTo>
                    <a:pt x="354" y="19"/>
                  </a:lnTo>
                  <a:lnTo>
                    <a:pt x="361" y="23"/>
                  </a:lnTo>
                  <a:lnTo>
                    <a:pt x="368" y="26"/>
                  </a:lnTo>
                  <a:lnTo>
                    <a:pt x="374" y="30"/>
                  </a:lnTo>
                  <a:lnTo>
                    <a:pt x="380" y="34"/>
                  </a:lnTo>
                  <a:lnTo>
                    <a:pt x="382" y="37"/>
                  </a:lnTo>
                  <a:lnTo>
                    <a:pt x="385" y="39"/>
                  </a:lnTo>
                  <a:lnTo>
                    <a:pt x="391" y="43"/>
                  </a:lnTo>
                  <a:lnTo>
                    <a:pt x="395" y="47"/>
                  </a:lnTo>
                  <a:lnTo>
                    <a:pt x="399" y="51"/>
                  </a:lnTo>
                  <a:lnTo>
                    <a:pt x="403" y="56"/>
                  </a:lnTo>
                  <a:lnTo>
                    <a:pt x="407" y="62"/>
                  </a:lnTo>
                  <a:lnTo>
                    <a:pt x="411" y="66"/>
                  </a:lnTo>
                  <a:lnTo>
                    <a:pt x="414" y="72"/>
                  </a:lnTo>
                  <a:lnTo>
                    <a:pt x="416" y="76"/>
                  </a:lnTo>
                  <a:lnTo>
                    <a:pt x="420" y="81"/>
                  </a:lnTo>
                  <a:lnTo>
                    <a:pt x="423" y="87"/>
                  </a:lnTo>
                  <a:lnTo>
                    <a:pt x="427" y="96"/>
                  </a:lnTo>
                  <a:lnTo>
                    <a:pt x="429" y="101"/>
                  </a:lnTo>
                  <a:lnTo>
                    <a:pt x="431" y="106"/>
                  </a:lnTo>
                  <a:lnTo>
                    <a:pt x="432" y="112"/>
                  </a:lnTo>
                  <a:lnTo>
                    <a:pt x="434" y="117"/>
                  </a:lnTo>
                  <a:lnTo>
                    <a:pt x="435" y="121"/>
                  </a:lnTo>
                  <a:lnTo>
                    <a:pt x="436" y="126"/>
                  </a:lnTo>
                  <a:lnTo>
                    <a:pt x="439" y="134"/>
                  </a:lnTo>
                  <a:lnTo>
                    <a:pt x="440" y="143"/>
                  </a:lnTo>
                  <a:lnTo>
                    <a:pt x="441" y="150"/>
                  </a:lnTo>
                  <a:lnTo>
                    <a:pt x="442" y="156"/>
                  </a:lnTo>
                  <a:lnTo>
                    <a:pt x="443" y="165"/>
                  </a:lnTo>
                  <a:lnTo>
                    <a:pt x="443" y="167"/>
                  </a:lnTo>
                  <a:lnTo>
                    <a:pt x="444" y="168"/>
                  </a:lnTo>
                  <a:lnTo>
                    <a:pt x="448" y="173"/>
                  </a:lnTo>
                  <a:lnTo>
                    <a:pt x="450" y="176"/>
                  </a:lnTo>
                  <a:lnTo>
                    <a:pt x="452" y="179"/>
                  </a:lnTo>
                  <a:lnTo>
                    <a:pt x="454" y="183"/>
                  </a:lnTo>
                  <a:lnTo>
                    <a:pt x="455" y="188"/>
                  </a:lnTo>
                  <a:lnTo>
                    <a:pt x="457" y="192"/>
                  </a:lnTo>
                  <a:lnTo>
                    <a:pt x="458" y="197"/>
                  </a:lnTo>
                  <a:lnTo>
                    <a:pt x="459" y="202"/>
                  </a:lnTo>
                  <a:lnTo>
                    <a:pt x="459" y="204"/>
                  </a:lnTo>
                  <a:lnTo>
                    <a:pt x="460" y="207"/>
                  </a:lnTo>
                  <a:lnTo>
                    <a:pt x="460" y="210"/>
                  </a:lnTo>
                  <a:lnTo>
                    <a:pt x="459" y="213"/>
                  </a:lnTo>
                  <a:lnTo>
                    <a:pt x="459" y="216"/>
                  </a:lnTo>
                  <a:lnTo>
                    <a:pt x="459" y="219"/>
                  </a:lnTo>
                  <a:lnTo>
                    <a:pt x="457" y="225"/>
                  </a:lnTo>
                  <a:lnTo>
                    <a:pt x="456" y="228"/>
                  </a:lnTo>
                  <a:lnTo>
                    <a:pt x="455" y="231"/>
                  </a:lnTo>
                  <a:lnTo>
                    <a:pt x="455" y="232"/>
                  </a:lnTo>
                  <a:lnTo>
                    <a:pt x="455" y="233"/>
                  </a:lnTo>
                  <a:lnTo>
                    <a:pt x="457" y="236"/>
                  </a:lnTo>
                  <a:lnTo>
                    <a:pt x="463" y="246"/>
                  </a:lnTo>
                  <a:lnTo>
                    <a:pt x="468" y="253"/>
                  </a:lnTo>
                  <a:lnTo>
                    <a:pt x="471" y="258"/>
                  </a:lnTo>
                  <a:lnTo>
                    <a:pt x="475" y="265"/>
                  </a:lnTo>
                  <a:lnTo>
                    <a:pt x="478" y="271"/>
                  </a:lnTo>
                  <a:lnTo>
                    <a:pt x="482" y="277"/>
                  </a:lnTo>
                  <a:lnTo>
                    <a:pt x="485" y="285"/>
                  </a:lnTo>
                  <a:lnTo>
                    <a:pt x="489" y="293"/>
                  </a:lnTo>
                  <a:lnTo>
                    <a:pt x="491" y="298"/>
                  </a:lnTo>
                  <a:lnTo>
                    <a:pt x="493" y="303"/>
                  </a:lnTo>
                  <a:lnTo>
                    <a:pt x="495" y="309"/>
                  </a:lnTo>
                  <a:lnTo>
                    <a:pt x="496" y="313"/>
                  </a:lnTo>
                  <a:lnTo>
                    <a:pt x="498" y="318"/>
                  </a:lnTo>
                  <a:lnTo>
                    <a:pt x="499" y="323"/>
                  </a:lnTo>
                  <a:lnTo>
                    <a:pt x="501" y="331"/>
                  </a:lnTo>
                  <a:lnTo>
                    <a:pt x="503" y="341"/>
                  </a:lnTo>
                  <a:lnTo>
                    <a:pt x="504" y="349"/>
                  </a:lnTo>
                  <a:lnTo>
                    <a:pt x="504" y="354"/>
                  </a:lnTo>
                  <a:lnTo>
                    <a:pt x="504" y="357"/>
                  </a:lnTo>
                  <a:lnTo>
                    <a:pt x="504" y="361"/>
                  </a:lnTo>
                  <a:lnTo>
                    <a:pt x="503" y="365"/>
                  </a:lnTo>
                  <a:lnTo>
                    <a:pt x="501" y="372"/>
                  </a:lnTo>
                  <a:lnTo>
                    <a:pt x="500" y="378"/>
                  </a:lnTo>
                  <a:lnTo>
                    <a:pt x="498" y="385"/>
                  </a:lnTo>
                  <a:lnTo>
                    <a:pt x="498" y="387"/>
                  </a:lnTo>
                  <a:lnTo>
                    <a:pt x="496" y="390"/>
                  </a:lnTo>
                  <a:lnTo>
                    <a:pt x="495" y="392"/>
                  </a:lnTo>
                  <a:lnTo>
                    <a:pt x="494" y="394"/>
                  </a:lnTo>
                  <a:lnTo>
                    <a:pt x="493" y="396"/>
                  </a:lnTo>
                  <a:lnTo>
                    <a:pt x="491" y="398"/>
                  </a:lnTo>
                  <a:lnTo>
                    <a:pt x="490" y="399"/>
                  </a:lnTo>
                  <a:lnTo>
                    <a:pt x="488" y="401"/>
                  </a:lnTo>
                  <a:lnTo>
                    <a:pt x="486" y="401"/>
                  </a:lnTo>
                  <a:lnTo>
                    <a:pt x="485" y="402"/>
                  </a:lnTo>
                  <a:lnTo>
                    <a:pt x="483" y="403"/>
                  </a:lnTo>
                  <a:lnTo>
                    <a:pt x="482" y="403"/>
                  </a:lnTo>
                  <a:lnTo>
                    <a:pt x="481" y="403"/>
                  </a:lnTo>
                  <a:lnTo>
                    <a:pt x="480" y="402"/>
                  </a:lnTo>
                  <a:lnTo>
                    <a:pt x="477" y="401"/>
                  </a:lnTo>
                  <a:lnTo>
                    <a:pt x="476" y="400"/>
                  </a:lnTo>
                  <a:lnTo>
                    <a:pt x="475" y="399"/>
                  </a:lnTo>
                  <a:lnTo>
                    <a:pt x="473" y="398"/>
                  </a:lnTo>
                  <a:lnTo>
                    <a:pt x="471" y="397"/>
                  </a:lnTo>
                  <a:lnTo>
                    <a:pt x="469" y="394"/>
                  </a:lnTo>
                  <a:lnTo>
                    <a:pt x="467" y="391"/>
                  </a:lnTo>
                  <a:lnTo>
                    <a:pt x="465" y="387"/>
                  </a:lnTo>
                  <a:lnTo>
                    <a:pt x="462" y="384"/>
                  </a:lnTo>
                  <a:lnTo>
                    <a:pt x="461" y="380"/>
                  </a:lnTo>
                  <a:lnTo>
                    <a:pt x="458" y="374"/>
                  </a:lnTo>
                  <a:lnTo>
                    <a:pt x="455" y="368"/>
                  </a:lnTo>
                  <a:lnTo>
                    <a:pt x="454" y="368"/>
                  </a:lnTo>
                  <a:lnTo>
                    <a:pt x="454" y="368"/>
                  </a:lnTo>
                  <a:lnTo>
                    <a:pt x="452" y="369"/>
                  </a:lnTo>
                  <a:lnTo>
                    <a:pt x="452" y="370"/>
                  </a:lnTo>
                  <a:lnTo>
                    <a:pt x="450" y="372"/>
                  </a:lnTo>
                  <a:lnTo>
                    <a:pt x="448" y="378"/>
                  </a:lnTo>
                  <a:lnTo>
                    <a:pt x="444" y="388"/>
                  </a:lnTo>
                  <a:lnTo>
                    <a:pt x="440" y="398"/>
                  </a:lnTo>
                  <a:lnTo>
                    <a:pt x="437" y="403"/>
                  </a:lnTo>
                  <a:lnTo>
                    <a:pt x="433" y="409"/>
                  </a:lnTo>
                  <a:lnTo>
                    <a:pt x="429" y="415"/>
                  </a:lnTo>
                  <a:lnTo>
                    <a:pt x="425" y="421"/>
                  </a:lnTo>
                  <a:lnTo>
                    <a:pt x="423" y="424"/>
                  </a:lnTo>
                  <a:lnTo>
                    <a:pt x="421" y="427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5" y="435"/>
                  </a:lnTo>
                  <a:lnTo>
                    <a:pt x="419" y="437"/>
                  </a:lnTo>
                  <a:lnTo>
                    <a:pt x="431" y="442"/>
                  </a:lnTo>
                  <a:lnTo>
                    <a:pt x="437" y="446"/>
                  </a:lnTo>
                  <a:lnTo>
                    <a:pt x="442" y="448"/>
                  </a:lnTo>
                  <a:lnTo>
                    <a:pt x="448" y="452"/>
                  </a:lnTo>
                  <a:lnTo>
                    <a:pt x="452" y="456"/>
                  </a:lnTo>
                  <a:lnTo>
                    <a:pt x="455" y="459"/>
                  </a:lnTo>
                  <a:lnTo>
                    <a:pt x="456" y="461"/>
                  </a:lnTo>
                  <a:lnTo>
                    <a:pt x="458" y="463"/>
                  </a:lnTo>
                  <a:lnTo>
                    <a:pt x="459" y="465"/>
                  </a:lnTo>
                  <a:lnTo>
                    <a:pt x="460" y="467"/>
                  </a:lnTo>
                  <a:lnTo>
                    <a:pt x="461" y="470"/>
                  </a:lnTo>
                  <a:lnTo>
                    <a:pt x="461" y="472"/>
                  </a:lnTo>
                  <a:lnTo>
                    <a:pt x="462" y="475"/>
                  </a:lnTo>
                  <a:lnTo>
                    <a:pt x="461" y="476"/>
                  </a:lnTo>
                  <a:lnTo>
                    <a:pt x="461" y="478"/>
                  </a:lnTo>
                  <a:lnTo>
                    <a:pt x="461" y="480"/>
                  </a:lnTo>
                  <a:lnTo>
                    <a:pt x="460" y="481"/>
                  </a:lnTo>
                  <a:lnTo>
                    <a:pt x="460" y="484"/>
                  </a:lnTo>
                  <a:lnTo>
                    <a:pt x="459" y="485"/>
                  </a:lnTo>
                  <a:lnTo>
                    <a:pt x="457" y="488"/>
                  </a:lnTo>
                  <a:lnTo>
                    <a:pt x="455" y="491"/>
                  </a:lnTo>
                  <a:lnTo>
                    <a:pt x="453" y="492"/>
                  </a:lnTo>
                  <a:lnTo>
                    <a:pt x="452" y="494"/>
                  </a:lnTo>
                  <a:lnTo>
                    <a:pt x="448" y="496"/>
                  </a:lnTo>
                  <a:lnTo>
                    <a:pt x="443" y="498"/>
                  </a:lnTo>
                  <a:lnTo>
                    <a:pt x="439" y="500"/>
                  </a:lnTo>
                  <a:lnTo>
                    <a:pt x="435" y="502"/>
                  </a:lnTo>
                  <a:lnTo>
                    <a:pt x="430" y="504"/>
                  </a:lnTo>
                  <a:lnTo>
                    <a:pt x="427" y="505"/>
                  </a:lnTo>
                  <a:lnTo>
                    <a:pt x="425" y="506"/>
                  </a:lnTo>
                  <a:lnTo>
                    <a:pt x="419" y="508"/>
                  </a:lnTo>
                  <a:lnTo>
                    <a:pt x="413" y="509"/>
                  </a:lnTo>
                  <a:lnTo>
                    <a:pt x="407" y="511"/>
                  </a:lnTo>
                  <a:lnTo>
                    <a:pt x="400" y="512"/>
                  </a:lnTo>
                  <a:lnTo>
                    <a:pt x="394" y="512"/>
                  </a:lnTo>
                  <a:lnTo>
                    <a:pt x="386" y="513"/>
                  </a:lnTo>
                  <a:lnTo>
                    <a:pt x="379" y="513"/>
                  </a:lnTo>
                  <a:lnTo>
                    <a:pt x="372" y="513"/>
                  </a:lnTo>
                  <a:lnTo>
                    <a:pt x="365" y="513"/>
                  </a:lnTo>
                  <a:lnTo>
                    <a:pt x="356" y="512"/>
                  </a:lnTo>
                  <a:lnTo>
                    <a:pt x="349" y="512"/>
                  </a:lnTo>
                  <a:lnTo>
                    <a:pt x="342" y="511"/>
                  </a:lnTo>
                  <a:lnTo>
                    <a:pt x="334" y="510"/>
                  </a:lnTo>
                  <a:lnTo>
                    <a:pt x="325" y="509"/>
                  </a:lnTo>
                  <a:lnTo>
                    <a:pt x="317" y="506"/>
                  </a:lnTo>
                  <a:lnTo>
                    <a:pt x="310" y="504"/>
                  </a:lnTo>
                  <a:lnTo>
                    <a:pt x="301" y="502"/>
                  </a:lnTo>
                  <a:lnTo>
                    <a:pt x="294" y="500"/>
                  </a:lnTo>
                  <a:lnTo>
                    <a:pt x="286" y="497"/>
                  </a:lnTo>
                  <a:lnTo>
                    <a:pt x="282" y="496"/>
                  </a:lnTo>
                  <a:lnTo>
                    <a:pt x="279" y="495"/>
                  </a:lnTo>
                  <a:lnTo>
                    <a:pt x="276" y="494"/>
                  </a:lnTo>
                  <a:lnTo>
                    <a:pt x="273" y="493"/>
                  </a:lnTo>
                  <a:lnTo>
                    <a:pt x="270" y="493"/>
                  </a:lnTo>
                  <a:lnTo>
                    <a:pt x="267" y="493"/>
                  </a:lnTo>
                  <a:lnTo>
                    <a:pt x="260" y="493"/>
                  </a:lnTo>
                  <a:lnTo>
                    <a:pt x="256" y="492"/>
                  </a:lnTo>
                  <a:lnTo>
                    <a:pt x="251" y="492"/>
                  </a:lnTo>
                  <a:lnTo>
                    <a:pt x="248" y="495"/>
                  </a:lnTo>
                  <a:lnTo>
                    <a:pt x="243" y="497"/>
                  </a:lnTo>
                  <a:lnTo>
                    <a:pt x="238" y="500"/>
                  </a:lnTo>
                  <a:lnTo>
                    <a:pt x="232" y="503"/>
                  </a:lnTo>
                  <a:lnTo>
                    <a:pt x="228" y="505"/>
                  </a:lnTo>
                  <a:lnTo>
                    <a:pt x="224" y="508"/>
                  </a:lnTo>
                  <a:lnTo>
                    <a:pt x="214" y="511"/>
                  </a:lnTo>
                  <a:lnTo>
                    <a:pt x="209" y="512"/>
                  </a:lnTo>
                  <a:lnTo>
                    <a:pt x="205" y="514"/>
                  </a:lnTo>
                  <a:lnTo>
                    <a:pt x="198" y="515"/>
                  </a:lnTo>
                  <a:lnTo>
                    <a:pt x="193" y="515"/>
                  </a:lnTo>
                  <a:lnTo>
                    <a:pt x="188" y="516"/>
                  </a:lnTo>
                  <a:lnTo>
                    <a:pt x="183" y="516"/>
                  </a:lnTo>
                  <a:lnTo>
                    <a:pt x="178" y="516"/>
                  </a:lnTo>
                  <a:lnTo>
                    <a:pt x="172" y="516"/>
                  </a:lnTo>
                  <a:lnTo>
                    <a:pt x="167" y="516"/>
                  </a:lnTo>
                  <a:lnTo>
                    <a:pt x="154" y="516"/>
                  </a:lnTo>
                  <a:lnTo>
                    <a:pt x="141" y="516"/>
                  </a:lnTo>
                  <a:lnTo>
                    <a:pt x="128" y="515"/>
                  </a:lnTo>
                  <a:lnTo>
                    <a:pt x="122" y="514"/>
                  </a:lnTo>
                  <a:lnTo>
                    <a:pt x="116" y="513"/>
                  </a:lnTo>
                  <a:lnTo>
                    <a:pt x="110" y="512"/>
                  </a:lnTo>
                  <a:lnTo>
                    <a:pt x="103" y="511"/>
                  </a:lnTo>
                  <a:lnTo>
                    <a:pt x="98" y="509"/>
                  </a:lnTo>
                  <a:lnTo>
                    <a:pt x="92" y="508"/>
                  </a:lnTo>
                  <a:lnTo>
                    <a:pt x="87" y="505"/>
                  </a:lnTo>
                  <a:lnTo>
                    <a:pt x="83" y="503"/>
                  </a:lnTo>
                  <a:lnTo>
                    <a:pt x="78" y="501"/>
                  </a:lnTo>
                  <a:lnTo>
                    <a:pt x="74" y="499"/>
                  </a:lnTo>
                  <a:lnTo>
                    <a:pt x="70" y="496"/>
                  </a:lnTo>
                  <a:lnTo>
                    <a:pt x="69" y="495"/>
                  </a:lnTo>
                  <a:lnTo>
                    <a:pt x="67" y="493"/>
                  </a:lnTo>
                  <a:lnTo>
                    <a:pt x="66" y="492"/>
                  </a:lnTo>
                  <a:lnTo>
                    <a:pt x="64" y="490"/>
                  </a:lnTo>
                  <a:lnTo>
                    <a:pt x="63" y="489"/>
                  </a:lnTo>
                  <a:lnTo>
                    <a:pt x="63" y="487"/>
                  </a:lnTo>
                  <a:lnTo>
                    <a:pt x="61" y="484"/>
                  </a:lnTo>
                  <a:lnTo>
                    <a:pt x="61" y="481"/>
                  </a:lnTo>
                  <a:lnTo>
                    <a:pt x="60" y="479"/>
                  </a:lnTo>
                  <a:lnTo>
                    <a:pt x="60" y="477"/>
                  </a:lnTo>
                  <a:lnTo>
                    <a:pt x="61" y="475"/>
                  </a:lnTo>
                  <a:lnTo>
                    <a:pt x="61" y="473"/>
                  </a:lnTo>
                  <a:lnTo>
                    <a:pt x="61" y="471"/>
                  </a:lnTo>
                  <a:lnTo>
                    <a:pt x="61" y="470"/>
                  </a:lnTo>
                  <a:lnTo>
                    <a:pt x="61" y="467"/>
                  </a:lnTo>
                  <a:lnTo>
                    <a:pt x="62" y="465"/>
                  </a:lnTo>
                  <a:lnTo>
                    <a:pt x="63" y="462"/>
                  </a:lnTo>
                  <a:lnTo>
                    <a:pt x="63" y="460"/>
                  </a:lnTo>
                  <a:lnTo>
                    <a:pt x="65" y="456"/>
                  </a:lnTo>
                  <a:lnTo>
                    <a:pt x="66" y="454"/>
                  </a:lnTo>
                  <a:lnTo>
                    <a:pt x="67" y="453"/>
                  </a:lnTo>
                  <a:lnTo>
                    <a:pt x="69" y="450"/>
                  </a:lnTo>
                  <a:lnTo>
                    <a:pt x="71" y="449"/>
                  </a:lnTo>
                  <a:lnTo>
                    <a:pt x="73" y="448"/>
                  </a:lnTo>
                  <a:lnTo>
                    <a:pt x="74" y="446"/>
                  </a:lnTo>
                  <a:lnTo>
                    <a:pt x="78" y="446"/>
                  </a:lnTo>
                  <a:lnTo>
                    <a:pt x="80" y="444"/>
                  </a:lnTo>
                  <a:lnTo>
                    <a:pt x="83" y="443"/>
                  </a:lnTo>
                  <a:lnTo>
                    <a:pt x="86" y="442"/>
                  </a:lnTo>
                  <a:lnTo>
                    <a:pt x="89" y="441"/>
                  </a:lnTo>
                  <a:lnTo>
                    <a:pt x="92" y="440"/>
                  </a:lnTo>
                  <a:lnTo>
                    <a:pt x="95" y="440"/>
                  </a:lnTo>
                  <a:lnTo>
                    <a:pt x="99" y="439"/>
                  </a:lnTo>
                  <a:lnTo>
                    <a:pt x="103" y="439"/>
                  </a:lnTo>
                  <a:lnTo>
                    <a:pt x="105" y="439"/>
                  </a:lnTo>
                  <a:lnTo>
                    <a:pt x="105" y="439"/>
                  </a:lnTo>
                  <a:lnTo>
                    <a:pt x="106" y="438"/>
                  </a:lnTo>
                  <a:lnTo>
                    <a:pt x="106" y="438"/>
                  </a:lnTo>
                  <a:lnTo>
                    <a:pt x="105" y="437"/>
                  </a:lnTo>
                  <a:lnTo>
                    <a:pt x="102" y="436"/>
                  </a:lnTo>
                  <a:lnTo>
                    <a:pt x="96" y="430"/>
                  </a:lnTo>
                  <a:lnTo>
                    <a:pt x="93" y="427"/>
                  </a:lnTo>
                  <a:lnTo>
                    <a:pt x="89" y="423"/>
                  </a:lnTo>
                  <a:lnTo>
                    <a:pt x="84" y="419"/>
                  </a:lnTo>
                  <a:lnTo>
                    <a:pt x="80" y="414"/>
                  </a:lnTo>
                  <a:lnTo>
                    <a:pt x="74" y="407"/>
                  </a:lnTo>
                  <a:lnTo>
                    <a:pt x="72" y="403"/>
                  </a:lnTo>
                  <a:lnTo>
                    <a:pt x="69" y="400"/>
                  </a:lnTo>
                  <a:lnTo>
                    <a:pt x="67" y="396"/>
                  </a:lnTo>
                  <a:lnTo>
                    <a:pt x="65" y="392"/>
                  </a:lnTo>
                  <a:lnTo>
                    <a:pt x="62" y="388"/>
                  </a:lnTo>
                  <a:lnTo>
                    <a:pt x="60" y="382"/>
                  </a:lnTo>
                  <a:lnTo>
                    <a:pt x="58" y="378"/>
                  </a:lnTo>
                  <a:lnTo>
                    <a:pt x="56" y="372"/>
                  </a:lnTo>
                  <a:lnTo>
                    <a:pt x="55" y="368"/>
                  </a:lnTo>
                  <a:lnTo>
                    <a:pt x="53" y="361"/>
                  </a:lnTo>
                  <a:lnTo>
                    <a:pt x="53" y="361"/>
                  </a:lnTo>
                  <a:lnTo>
                    <a:pt x="53" y="361"/>
                  </a:lnTo>
                  <a:lnTo>
                    <a:pt x="52" y="361"/>
                  </a:lnTo>
                  <a:lnTo>
                    <a:pt x="52" y="361"/>
                  </a:lnTo>
                  <a:lnTo>
                    <a:pt x="51" y="361"/>
                  </a:lnTo>
                  <a:lnTo>
                    <a:pt x="50" y="361"/>
                  </a:lnTo>
                  <a:lnTo>
                    <a:pt x="50" y="362"/>
                  </a:lnTo>
                  <a:lnTo>
                    <a:pt x="50" y="364"/>
                  </a:lnTo>
                  <a:lnTo>
                    <a:pt x="49" y="365"/>
                  </a:lnTo>
                  <a:lnTo>
                    <a:pt x="48" y="367"/>
                  </a:lnTo>
                  <a:lnTo>
                    <a:pt x="45" y="371"/>
                  </a:lnTo>
                  <a:lnTo>
                    <a:pt x="44" y="374"/>
                  </a:lnTo>
                  <a:lnTo>
                    <a:pt x="42" y="376"/>
                  </a:lnTo>
                  <a:lnTo>
                    <a:pt x="39" y="379"/>
                  </a:lnTo>
                  <a:lnTo>
                    <a:pt x="37" y="382"/>
                  </a:lnTo>
                  <a:lnTo>
                    <a:pt x="34" y="386"/>
                  </a:lnTo>
                  <a:lnTo>
                    <a:pt x="31" y="389"/>
                  </a:lnTo>
                  <a:lnTo>
                    <a:pt x="28" y="391"/>
                  </a:lnTo>
                  <a:lnTo>
                    <a:pt x="25" y="393"/>
                  </a:lnTo>
                  <a:lnTo>
                    <a:pt x="22" y="395"/>
                  </a:lnTo>
                  <a:lnTo>
                    <a:pt x="18" y="397"/>
                  </a:lnTo>
                  <a:lnTo>
                    <a:pt x="14" y="398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9" y="398"/>
                  </a:lnTo>
                  <a:lnTo>
                    <a:pt x="8" y="398"/>
                  </a:lnTo>
                  <a:lnTo>
                    <a:pt x="8" y="396"/>
                  </a:lnTo>
                  <a:lnTo>
                    <a:pt x="7" y="395"/>
                  </a:lnTo>
                  <a:lnTo>
                    <a:pt x="5" y="392"/>
                  </a:lnTo>
                  <a:lnTo>
                    <a:pt x="4" y="390"/>
                  </a:lnTo>
                  <a:lnTo>
                    <a:pt x="3" y="387"/>
                  </a:lnTo>
                  <a:lnTo>
                    <a:pt x="3" y="384"/>
                  </a:lnTo>
                  <a:lnTo>
                    <a:pt x="2" y="381"/>
                  </a:lnTo>
                  <a:lnTo>
                    <a:pt x="1" y="374"/>
                  </a:lnTo>
                  <a:lnTo>
                    <a:pt x="0" y="370"/>
                  </a:lnTo>
                  <a:lnTo>
                    <a:pt x="0" y="367"/>
                  </a:lnTo>
                  <a:lnTo>
                    <a:pt x="0" y="357"/>
                  </a:lnTo>
                  <a:lnTo>
                    <a:pt x="1" y="348"/>
                  </a:lnTo>
                  <a:lnTo>
                    <a:pt x="2" y="343"/>
                  </a:lnTo>
                  <a:lnTo>
                    <a:pt x="3" y="338"/>
                  </a:lnTo>
                  <a:lnTo>
                    <a:pt x="3" y="332"/>
                  </a:lnTo>
                  <a:lnTo>
                    <a:pt x="5" y="327"/>
                  </a:lnTo>
                  <a:lnTo>
                    <a:pt x="6" y="322"/>
                  </a:lnTo>
                  <a:lnTo>
                    <a:pt x="8" y="316"/>
                  </a:lnTo>
                  <a:lnTo>
                    <a:pt x="10" y="311"/>
                  </a:lnTo>
                  <a:lnTo>
                    <a:pt x="12" y="304"/>
                  </a:lnTo>
                  <a:lnTo>
                    <a:pt x="15" y="299"/>
                  </a:lnTo>
                  <a:lnTo>
                    <a:pt x="18" y="293"/>
                  </a:lnTo>
                  <a:lnTo>
                    <a:pt x="22" y="287"/>
                  </a:lnTo>
                  <a:lnTo>
                    <a:pt x="26" y="281"/>
                  </a:lnTo>
                  <a:lnTo>
                    <a:pt x="30" y="275"/>
                  </a:lnTo>
                  <a:lnTo>
                    <a:pt x="34" y="269"/>
                  </a:lnTo>
                  <a:lnTo>
                    <a:pt x="37" y="265"/>
                  </a:lnTo>
                  <a:lnTo>
                    <a:pt x="42" y="260"/>
                  </a:lnTo>
                  <a:lnTo>
                    <a:pt x="46" y="254"/>
                  </a:lnTo>
                  <a:lnTo>
                    <a:pt x="49" y="252"/>
                  </a:lnTo>
                  <a:lnTo>
                    <a:pt x="52" y="250"/>
                  </a:lnTo>
                  <a:lnTo>
                    <a:pt x="56" y="246"/>
                  </a:lnTo>
                  <a:lnTo>
                    <a:pt x="59" y="243"/>
                  </a:lnTo>
                  <a:lnTo>
                    <a:pt x="66" y="238"/>
                  </a:lnTo>
                  <a:lnTo>
                    <a:pt x="70" y="233"/>
                  </a:lnTo>
                  <a:lnTo>
                    <a:pt x="72" y="2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0000" tIns="46800" rIns="90000" bIns="4680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804647" y="3985800"/>
            <a:ext cx="819694" cy="819694"/>
            <a:chOff x="3770240" y="3989045"/>
            <a:chExt cx="542261" cy="542261"/>
          </a:xfrm>
        </p:grpSpPr>
        <p:sp>
          <p:nvSpPr>
            <p:cNvPr id="39" name="Oval 129"/>
            <p:cNvSpPr/>
            <p:nvPr>
              <p:custDataLst>
                <p:tags r:id="rId6"/>
              </p:custDataLst>
            </p:nvPr>
          </p:nvSpPr>
          <p:spPr>
            <a:xfrm>
              <a:off x="3770240" y="3989045"/>
              <a:ext cx="542261" cy="54226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40" name="组合 39"/>
            <p:cNvGrpSpPr/>
            <p:nvPr>
              <p:custDataLst>
                <p:tags r:id="rId7"/>
              </p:custDataLst>
            </p:nvPr>
          </p:nvGrpSpPr>
          <p:grpSpPr>
            <a:xfrm>
              <a:off x="3911059" y="4148893"/>
              <a:ext cx="305477" cy="250201"/>
              <a:chOff x="8770487" y="148403"/>
              <a:chExt cx="906362" cy="742354"/>
            </a:xfrm>
            <a:solidFill>
              <a:schemeClr val="bg1"/>
            </a:solidFill>
          </p:grpSpPr>
          <p:sp>
            <p:nvSpPr>
              <p:cNvPr id="41" name="Freeform 10"/>
              <p:cNvSpPr>
                <a:spLocks noEditPoints="1"/>
              </p:cNvSpPr>
              <p:nvPr/>
            </p:nvSpPr>
            <p:spPr bwMode="auto">
              <a:xfrm>
                <a:off x="8770487" y="148403"/>
                <a:ext cx="644524" cy="589855"/>
              </a:xfrm>
              <a:custGeom>
                <a:avLst/>
                <a:gdLst>
                  <a:gd name="T0" fmla="*/ 412 w 432"/>
                  <a:gd name="T1" fmla="*/ 150 h 393"/>
                  <a:gd name="T2" fmla="*/ 432 w 432"/>
                  <a:gd name="T3" fmla="*/ 151 h 393"/>
                  <a:gd name="T4" fmla="*/ 215 w 432"/>
                  <a:gd name="T5" fmla="*/ 0 h 393"/>
                  <a:gd name="T6" fmla="*/ 0 w 432"/>
                  <a:gd name="T7" fmla="*/ 183 h 393"/>
                  <a:gd name="T8" fmla="*/ 86 w 432"/>
                  <a:gd name="T9" fmla="*/ 328 h 393"/>
                  <a:gd name="T10" fmla="*/ 65 w 432"/>
                  <a:gd name="T11" fmla="*/ 393 h 393"/>
                  <a:gd name="T12" fmla="*/ 140 w 432"/>
                  <a:gd name="T13" fmla="*/ 355 h 393"/>
                  <a:gd name="T14" fmla="*/ 215 w 432"/>
                  <a:gd name="T15" fmla="*/ 366 h 393"/>
                  <a:gd name="T16" fmla="*/ 235 w 432"/>
                  <a:gd name="T17" fmla="*/ 365 h 393"/>
                  <a:gd name="T18" fmla="*/ 229 w 432"/>
                  <a:gd name="T19" fmla="*/ 320 h 393"/>
                  <a:gd name="T20" fmla="*/ 412 w 432"/>
                  <a:gd name="T21" fmla="*/ 150 h 393"/>
                  <a:gd name="T22" fmla="*/ 296 w 432"/>
                  <a:gd name="T23" fmla="*/ 91 h 393"/>
                  <a:gd name="T24" fmla="*/ 323 w 432"/>
                  <a:gd name="T25" fmla="*/ 118 h 393"/>
                  <a:gd name="T26" fmla="*/ 296 w 432"/>
                  <a:gd name="T27" fmla="*/ 145 h 393"/>
                  <a:gd name="T28" fmla="*/ 264 w 432"/>
                  <a:gd name="T29" fmla="*/ 118 h 393"/>
                  <a:gd name="T30" fmla="*/ 296 w 432"/>
                  <a:gd name="T31" fmla="*/ 91 h 393"/>
                  <a:gd name="T32" fmla="*/ 145 w 432"/>
                  <a:gd name="T33" fmla="*/ 145 h 393"/>
                  <a:gd name="T34" fmla="*/ 113 w 432"/>
                  <a:gd name="T35" fmla="*/ 118 h 393"/>
                  <a:gd name="T36" fmla="*/ 145 w 432"/>
                  <a:gd name="T37" fmla="*/ 91 h 393"/>
                  <a:gd name="T38" fmla="*/ 172 w 432"/>
                  <a:gd name="T39" fmla="*/ 118 h 393"/>
                  <a:gd name="T40" fmla="*/ 145 w 432"/>
                  <a:gd name="T41" fmla="*/ 145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2" h="393">
                    <a:moveTo>
                      <a:pt x="412" y="150"/>
                    </a:moveTo>
                    <a:cubicBezTo>
                      <a:pt x="419" y="150"/>
                      <a:pt x="426" y="150"/>
                      <a:pt x="432" y="151"/>
                    </a:cubicBezTo>
                    <a:cubicBezTo>
                      <a:pt x="414" y="64"/>
                      <a:pt x="321" y="0"/>
                      <a:pt x="215" y="0"/>
                    </a:cubicBezTo>
                    <a:cubicBezTo>
                      <a:pt x="97" y="0"/>
                      <a:pt x="0" y="80"/>
                      <a:pt x="0" y="183"/>
                    </a:cubicBezTo>
                    <a:cubicBezTo>
                      <a:pt x="0" y="242"/>
                      <a:pt x="32" y="290"/>
                      <a:pt x="86" y="328"/>
                    </a:cubicBezTo>
                    <a:cubicBezTo>
                      <a:pt x="65" y="393"/>
                      <a:pt x="65" y="393"/>
                      <a:pt x="65" y="393"/>
                    </a:cubicBezTo>
                    <a:cubicBezTo>
                      <a:pt x="140" y="355"/>
                      <a:pt x="140" y="355"/>
                      <a:pt x="140" y="355"/>
                    </a:cubicBezTo>
                    <a:cubicBezTo>
                      <a:pt x="167" y="360"/>
                      <a:pt x="188" y="366"/>
                      <a:pt x="215" y="366"/>
                    </a:cubicBezTo>
                    <a:cubicBezTo>
                      <a:pt x="222" y="366"/>
                      <a:pt x="229" y="365"/>
                      <a:pt x="235" y="365"/>
                    </a:cubicBezTo>
                    <a:cubicBezTo>
                      <a:pt x="231" y="351"/>
                      <a:pt x="229" y="335"/>
                      <a:pt x="229" y="320"/>
                    </a:cubicBezTo>
                    <a:cubicBezTo>
                      <a:pt x="229" y="226"/>
                      <a:pt x="309" y="150"/>
                      <a:pt x="412" y="150"/>
                    </a:cubicBezTo>
                    <a:close/>
                    <a:moveTo>
                      <a:pt x="296" y="91"/>
                    </a:moveTo>
                    <a:cubicBezTo>
                      <a:pt x="312" y="91"/>
                      <a:pt x="323" y="102"/>
                      <a:pt x="323" y="118"/>
                    </a:cubicBezTo>
                    <a:cubicBezTo>
                      <a:pt x="323" y="134"/>
                      <a:pt x="312" y="145"/>
                      <a:pt x="296" y="145"/>
                    </a:cubicBezTo>
                    <a:cubicBezTo>
                      <a:pt x="280" y="145"/>
                      <a:pt x="264" y="134"/>
                      <a:pt x="264" y="118"/>
                    </a:cubicBezTo>
                    <a:cubicBezTo>
                      <a:pt x="264" y="102"/>
                      <a:pt x="280" y="91"/>
                      <a:pt x="296" y="91"/>
                    </a:cubicBezTo>
                    <a:close/>
                    <a:moveTo>
                      <a:pt x="145" y="145"/>
                    </a:moveTo>
                    <a:cubicBezTo>
                      <a:pt x="129" y="145"/>
                      <a:pt x="113" y="134"/>
                      <a:pt x="113" y="118"/>
                    </a:cubicBezTo>
                    <a:cubicBezTo>
                      <a:pt x="113" y="102"/>
                      <a:pt x="129" y="91"/>
                      <a:pt x="145" y="91"/>
                    </a:cubicBezTo>
                    <a:cubicBezTo>
                      <a:pt x="161" y="91"/>
                      <a:pt x="172" y="102"/>
                      <a:pt x="172" y="118"/>
                    </a:cubicBezTo>
                    <a:cubicBezTo>
                      <a:pt x="172" y="134"/>
                      <a:pt x="161" y="145"/>
                      <a:pt x="145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2" name="Freeform 11"/>
              <p:cNvSpPr>
                <a:spLocks noEditPoints="1"/>
              </p:cNvSpPr>
              <p:nvPr/>
            </p:nvSpPr>
            <p:spPr bwMode="auto">
              <a:xfrm>
                <a:off x="9131593" y="390100"/>
                <a:ext cx="545256" cy="500657"/>
              </a:xfrm>
              <a:custGeom>
                <a:avLst/>
                <a:gdLst>
                  <a:gd name="T0" fmla="*/ 366 w 366"/>
                  <a:gd name="T1" fmla="*/ 156 h 334"/>
                  <a:gd name="T2" fmla="*/ 183 w 366"/>
                  <a:gd name="T3" fmla="*/ 0 h 334"/>
                  <a:gd name="T4" fmla="*/ 0 w 366"/>
                  <a:gd name="T5" fmla="*/ 156 h 334"/>
                  <a:gd name="T6" fmla="*/ 183 w 366"/>
                  <a:gd name="T7" fmla="*/ 312 h 334"/>
                  <a:gd name="T8" fmla="*/ 248 w 366"/>
                  <a:gd name="T9" fmla="*/ 302 h 334"/>
                  <a:gd name="T10" fmla="*/ 307 w 366"/>
                  <a:gd name="T11" fmla="*/ 334 h 334"/>
                  <a:gd name="T12" fmla="*/ 291 w 366"/>
                  <a:gd name="T13" fmla="*/ 280 h 334"/>
                  <a:gd name="T14" fmla="*/ 366 w 366"/>
                  <a:gd name="T15" fmla="*/ 156 h 334"/>
                  <a:gd name="T16" fmla="*/ 124 w 366"/>
                  <a:gd name="T17" fmla="*/ 129 h 334"/>
                  <a:gd name="T18" fmla="*/ 102 w 366"/>
                  <a:gd name="T19" fmla="*/ 108 h 334"/>
                  <a:gd name="T20" fmla="*/ 124 w 366"/>
                  <a:gd name="T21" fmla="*/ 86 h 334"/>
                  <a:gd name="T22" fmla="*/ 151 w 366"/>
                  <a:gd name="T23" fmla="*/ 108 h 334"/>
                  <a:gd name="T24" fmla="*/ 124 w 366"/>
                  <a:gd name="T25" fmla="*/ 129 h 334"/>
                  <a:gd name="T26" fmla="*/ 242 w 366"/>
                  <a:gd name="T27" fmla="*/ 129 h 334"/>
                  <a:gd name="T28" fmla="*/ 221 w 366"/>
                  <a:gd name="T29" fmla="*/ 108 h 334"/>
                  <a:gd name="T30" fmla="*/ 242 w 366"/>
                  <a:gd name="T31" fmla="*/ 86 h 334"/>
                  <a:gd name="T32" fmla="*/ 269 w 366"/>
                  <a:gd name="T33" fmla="*/ 108 h 334"/>
                  <a:gd name="T34" fmla="*/ 242 w 366"/>
                  <a:gd name="T35" fmla="*/ 12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6" h="334">
                    <a:moveTo>
                      <a:pt x="366" y="156"/>
                    </a:moveTo>
                    <a:cubicBezTo>
                      <a:pt x="366" y="70"/>
                      <a:pt x="280" y="0"/>
                      <a:pt x="183" y="0"/>
                    </a:cubicBezTo>
                    <a:cubicBezTo>
                      <a:pt x="81" y="0"/>
                      <a:pt x="0" y="70"/>
                      <a:pt x="0" y="156"/>
                    </a:cubicBezTo>
                    <a:cubicBezTo>
                      <a:pt x="0" y="242"/>
                      <a:pt x="81" y="312"/>
                      <a:pt x="183" y="312"/>
                    </a:cubicBezTo>
                    <a:cubicBezTo>
                      <a:pt x="205" y="312"/>
                      <a:pt x="226" y="307"/>
                      <a:pt x="248" y="302"/>
                    </a:cubicBezTo>
                    <a:cubicBezTo>
                      <a:pt x="307" y="334"/>
                      <a:pt x="307" y="334"/>
                      <a:pt x="307" y="334"/>
                    </a:cubicBezTo>
                    <a:cubicBezTo>
                      <a:pt x="291" y="280"/>
                      <a:pt x="291" y="280"/>
                      <a:pt x="291" y="280"/>
                    </a:cubicBezTo>
                    <a:cubicBezTo>
                      <a:pt x="334" y="248"/>
                      <a:pt x="366" y="205"/>
                      <a:pt x="366" y="156"/>
                    </a:cubicBezTo>
                    <a:close/>
                    <a:moveTo>
                      <a:pt x="124" y="129"/>
                    </a:moveTo>
                    <a:cubicBezTo>
                      <a:pt x="113" y="129"/>
                      <a:pt x="102" y="119"/>
                      <a:pt x="102" y="108"/>
                    </a:cubicBezTo>
                    <a:cubicBezTo>
                      <a:pt x="102" y="97"/>
                      <a:pt x="113" y="86"/>
                      <a:pt x="124" y="86"/>
                    </a:cubicBezTo>
                    <a:cubicBezTo>
                      <a:pt x="140" y="86"/>
                      <a:pt x="151" y="97"/>
                      <a:pt x="151" y="108"/>
                    </a:cubicBezTo>
                    <a:cubicBezTo>
                      <a:pt x="151" y="119"/>
                      <a:pt x="140" y="129"/>
                      <a:pt x="124" y="129"/>
                    </a:cubicBezTo>
                    <a:close/>
                    <a:moveTo>
                      <a:pt x="242" y="129"/>
                    </a:moveTo>
                    <a:cubicBezTo>
                      <a:pt x="232" y="129"/>
                      <a:pt x="221" y="119"/>
                      <a:pt x="221" y="108"/>
                    </a:cubicBezTo>
                    <a:cubicBezTo>
                      <a:pt x="221" y="97"/>
                      <a:pt x="232" y="86"/>
                      <a:pt x="242" y="86"/>
                    </a:cubicBezTo>
                    <a:cubicBezTo>
                      <a:pt x="258" y="86"/>
                      <a:pt x="269" y="97"/>
                      <a:pt x="269" y="108"/>
                    </a:cubicBezTo>
                    <a:cubicBezTo>
                      <a:pt x="269" y="119"/>
                      <a:pt x="258" y="129"/>
                      <a:pt x="242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911195" y="3985800"/>
            <a:ext cx="819694" cy="819694"/>
            <a:chOff x="2708978" y="3989045"/>
            <a:chExt cx="542261" cy="542261"/>
          </a:xfrm>
        </p:grpSpPr>
        <p:sp>
          <p:nvSpPr>
            <p:cNvPr id="44" name="Oval 128"/>
            <p:cNvSpPr/>
            <p:nvPr>
              <p:custDataLst>
                <p:tags r:id="rId8"/>
              </p:custDataLst>
            </p:nvPr>
          </p:nvSpPr>
          <p:spPr>
            <a:xfrm>
              <a:off x="2708978" y="3989045"/>
              <a:ext cx="542261" cy="54226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45" name="组合 44"/>
            <p:cNvGrpSpPr/>
            <p:nvPr>
              <p:custDataLst>
                <p:tags r:id="rId9"/>
              </p:custDataLst>
            </p:nvPr>
          </p:nvGrpSpPr>
          <p:grpSpPr>
            <a:xfrm>
              <a:off x="2814521" y="4131194"/>
              <a:ext cx="331177" cy="256989"/>
              <a:chOff x="2623051" y="138333"/>
              <a:chExt cx="982613" cy="762495"/>
            </a:xfrm>
            <a:solidFill>
              <a:schemeClr val="bg1"/>
            </a:solidFill>
          </p:grpSpPr>
          <p:sp>
            <p:nvSpPr>
              <p:cNvPr id="46" name="Freeform 12"/>
              <p:cNvSpPr>
                <a:spLocks noEditPoints="1"/>
              </p:cNvSpPr>
              <p:nvPr/>
            </p:nvSpPr>
            <p:spPr bwMode="auto">
              <a:xfrm>
                <a:off x="2623051" y="223214"/>
                <a:ext cx="847377" cy="677614"/>
              </a:xfrm>
              <a:custGeom>
                <a:avLst/>
                <a:gdLst>
                  <a:gd name="T0" fmla="*/ 467 w 568"/>
                  <a:gd name="T1" fmla="*/ 190 h 452"/>
                  <a:gd name="T2" fmla="*/ 455 w 568"/>
                  <a:gd name="T3" fmla="*/ 172 h 452"/>
                  <a:gd name="T4" fmla="*/ 450 w 568"/>
                  <a:gd name="T5" fmla="*/ 104 h 452"/>
                  <a:gd name="T6" fmla="*/ 329 w 568"/>
                  <a:gd name="T7" fmla="*/ 109 h 452"/>
                  <a:gd name="T8" fmla="*/ 310 w 568"/>
                  <a:gd name="T9" fmla="*/ 79 h 452"/>
                  <a:gd name="T10" fmla="*/ 213 w 568"/>
                  <a:gd name="T11" fmla="*/ 29 h 452"/>
                  <a:gd name="T12" fmla="*/ 51 w 568"/>
                  <a:gd name="T13" fmla="*/ 163 h 452"/>
                  <a:gd name="T14" fmla="*/ 6 w 568"/>
                  <a:gd name="T15" fmla="*/ 286 h 452"/>
                  <a:gd name="T16" fmla="*/ 242 w 568"/>
                  <a:gd name="T17" fmla="*/ 444 h 452"/>
                  <a:gd name="T18" fmla="*/ 526 w 568"/>
                  <a:gd name="T19" fmla="*/ 319 h 452"/>
                  <a:gd name="T20" fmla="*/ 467 w 568"/>
                  <a:gd name="T21" fmla="*/ 190 h 452"/>
                  <a:gd name="T22" fmla="*/ 250 w 568"/>
                  <a:gd name="T23" fmla="*/ 411 h 452"/>
                  <a:gd name="T24" fmla="*/ 66 w 568"/>
                  <a:gd name="T25" fmla="*/ 296 h 452"/>
                  <a:gd name="T26" fmla="*/ 250 w 568"/>
                  <a:gd name="T27" fmla="*/ 169 h 452"/>
                  <a:gd name="T28" fmla="*/ 435 w 568"/>
                  <a:gd name="T29" fmla="*/ 274 h 452"/>
                  <a:gd name="T30" fmla="*/ 250 w 568"/>
                  <a:gd name="T31" fmla="*/ 411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68" h="452">
                    <a:moveTo>
                      <a:pt x="467" y="190"/>
                    </a:moveTo>
                    <a:cubicBezTo>
                      <a:pt x="443" y="185"/>
                      <a:pt x="455" y="172"/>
                      <a:pt x="455" y="172"/>
                    </a:cubicBezTo>
                    <a:cubicBezTo>
                      <a:pt x="455" y="172"/>
                      <a:pt x="478" y="133"/>
                      <a:pt x="450" y="104"/>
                    </a:cubicBezTo>
                    <a:cubicBezTo>
                      <a:pt x="415" y="69"/>
                      <a:pt x="329" y="109"/>
                      <a:pt x="329" y="109"/>
                    </a:cubicBezTo>
                    <a:cubicBezTo>
                      <a:pt x="297" y="119"/>
                      <a:pt x="305" y="104"/>
                      <a:pt x="310" y="79"/>
                    </a:cubicBezTo>
                    <a:cubicBezTo>
                      <a:pt x="310" y="50"/>
                      <a:pt x="300" y="0"/>
                      <a:pt x="213" y="29"/>
                    </a:cubicBezTo>
                    <a:cubicBezTo>
                      <a:pt x="126" y="59"/>
                      <a:pt x="51" y="163"/>
                      <a:pt x="51" y="163"/>
                    </a:cubicBezTo>
                    <a:cubicBezTo>
                      <a:pt x="0" y="232"/>
                      <a:pt x="6" y="286"/>
                      <a:pt x="6" y="286"/>
                    </a:cubicBezTo>
                    <a:cubicBezTo>
                      <a:pt x="19" y="404"/>
                      <a:pt x="145" y="436"/>
                      <a:pt x="242" y="444"/>
                    </a:cubicBezTo>
                    <a:cubicBezTo>
                      <a:pt x="345" y="452"/>
                      <a:pt x="484" y="409"/>
                      <a:pt x="526" y="319"/>
                    </a:cubicBezTo>
                    <a:cubicBezTo>
                      <a:pt x="568" y="230"/>
                      <a:pt x="491" y="195"/>
                      <a:pt x="467" y="190"/>
                    </a:cubicBezTo>
                    <a:close/>
                    <a:moveTo>
                      <a:pt x="250" y="411"/>
                    </a:moveTo>
                    <a:cubicBezTo>
                      <a:pt x="148" y="415"/>
                      <a:pt x="66" y="364"/>
                      <a:pt x="66" y="296"/>
                    </a:cubicBezTo>
                    <a:cubicBezTo>
                      <a:pt x="66" y="228"/>
                      <a:pt x="148" y="174"/>
                      <a:pt x="250" y="169"/>
                    </a:cubicBezTo>
                    <a:cubicBezTo>
                      <a:pt x="352" y="164"/>
                      <a:pt x="435" y="206"/>
                      <a:pt x="435" y="274"/>
                    </a:cubicBezTo>
                    <a:cubicBezTo>
                      <a:pt x="435" y="342"/>
                      <a:pt x="352" y="406"/>
                      <a:pt x="250" y="4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7" name="Freeform 13"/>
              <p:cNvSpPr>
                <a:spLocks noEditPoints="1"/>
              </p:cNvSpPr>
              <p:nvPr/>
            </p:nvSpPr>
            <p:spPr bwMode="auto">
              <a:xfrm>
                <a:off x="2811518" y="526774"/>
                <a:ext cx="335210" cy="296366"/>
              </a:xfrm>
              <a:custGeom>
                <a:avLst/>
                <a:gdLst>
                  <a:gd name="T0" fmla="*/ 103 w 224"/>
                  <a:gd name="T1" fmla="*/ 12 h 198"/>
                  <a:gd name="T2" fmla="*/ 12 w 224"/>
                  <a:gd name="T3" fmla="*/ 120 h 198"/>
                  <a:gd name="T4" fmla="*/ 40 w 224"/>
                  <a:gd name="T5" fmla="*/ 166 h 198"/>
                  <a:gd name="T6" fmla="*/ 193 w 224"/>
                  <a:gd name="T7" fmla="*/ 138 h 198"/>
                  <a:gd name="T8" fmla="*/ 103 w 224"/>
                  <a:gd name="T9" fmla="*/ 12 h 198"/>
                  <a:gd name="T10" fmla="*/ 77 w 224"/>
                  <a:gd name="T11" fmla="*/ 147 h 198"/>
                  <a:gd name="T12" fmla="*/ 42 w 224"/>
                  <a:gd name="T13" fmla="*/ 122 h 198"/>
                  <a:gd name="T14" fmla="*/ 75 w 224"/>
                  <a:gd name="T15" fmla="*/ 87 h 198"/>
                  <a:gd name="T16" fmla="*/ 111 w 224"/>
                  <a:gd name="T17" fmla="*/ 114 h 198"/>
                  <a:gd name="T18" fmla="*/ 77 w 224"/>
                  <a:gd name="T19" fmla="*/ 147 h 198"/>
                  <a:gd name="T20" fmla="*/ 137 w 224"/>
                  <a:gd name="T21" fmla="*/ 95 h 198"/>
                  <a:gd name="T22" fmla="*/ 119 w 224"/>
                  <a:gd name="T23" fmla="*/ 93 h 198"/>
                  <a:gd name="T24" fmla="*/ 124 w 224"/>
                  <a:gd name="T25" fmla="*/ 74 h 198"/>
                  <a:gd name="T26" fmla="*/ 143 w 224"/>
                  <a:gd name="T27" fmla="*/ 76 h 198"/>
                  <a:gd name="T28" fmla="*/ 137 w 224"/>
                  <a:gd name="T29" fmla="*/ 9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4" h="198">
                    <a:moveTo>
                      <a:pt x="103" y="12"/>
                    </a:moveTo>
                    <a:cubicBezTo>
                      <a:pt x="0" y="24"/>
                      <a:pt x="12" y="120"/>
                      <a:pt x="12" y="120"/>
                    </a:cubicBezTo>
                    <a:cubicBezTo>
                      <a:pt x="12" y="120"/>
                      <a:pt x="11" y="150"/>
                      <a:pt x="40" y="166"/>
                    </a:cubicBezTo>
                    <a:cubicBezTo>
                      <a:pt x="100" y="198"/>
                      <a:pt x="161" y="179"/>
                      <a:pt x="193" y="138"/>
                    </a:cubicBezTo>
                    <a:cubicBezTo>
                      <a:pt x="224" y="98"/>
                      <a:pt x="205" y="0"/>
                      <a:pt x="103" y="12"/>
                    </a:cubicBezTo>
                    <a:close/>
                    <a:moveTo>
                      <a:pt x="77" y="147"/>
                    </a:moveTo>
                    <a:cubicBezTo>
                      <a:pt x="58" y="149"/>
                      <a:pt x="42" y="138"/>
                      <a:pt x="42" y="122"/>
                    </a:cubicBezTo>
                    <a:cubicBezTo>
                      <a:pt x="42" y="106"/>
                      <a:pt x="56" y="89"/>
                      <a:pt x="75" y="87"/>
                    </a:cubicBezTo>
                    <a:cubicBezTo>
                      <a:pt x="97" y="85"/>
                      <a:pt x="111" y="98"/>
                      <a:pt x="111" y="114"/>
                    </a:cubicBezTo>
                    <a:cubicBezTo>
                      <a:pt x="111" y="130"/>
                      <a:pt x="96" y="144"/>
                      <a:pt x="77" y="147"/>
                    </a:cubicBezTo>
                    <a:close/>
                    <a:moveTo>
                      <a:pt x="137" y="95"/>
                    </a:moveTo>
                    <a:cubicBezTo>
                      <a:pt x="131" y="100"/>
                      <a:pt x="123" y="99"/>
                      <a:pt x="119" y="93"/>
                    </a:cubicBezTo>
                    <a:cubicBezTo>
                      <a:pt x="116" y="88"/>
                      <a:pt x="117" y="79"/>
                      <a:pt x="124" y="74"/>
                    </a:cubicBezTo>
                    <a:cubicBezTo>
                      <a:pt x="131" y="68"/>
                      <a:pt x="139" y="70"/>
                      <a:pt x="143" y="76"/>
                    </a:cubicBezTo>
                    <a:cubicBezTo>
                      <a:pt x="146" y="81"/>
                      <a:pt x="144" y="90"/>
                      <a:pt x="137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8" name="Freeform 14"/>
              <p:cNvSpPr/>
              <p:nvPr/>
            </p:nvSpPr>
            <p:spPr bwMode="auto">
              <a:xfrm>
                <a:off x="3256066" y="253426"/>
                <a:ext cx="181272" cy="191344"/>
              </a:xfrm>
              <a:custGeom>
                <a:avLst/>
                <a:gdLst>
                  <a:gd name="T0" fmla="*/ 92 w 121"/>
                  <a:gd name="T1" fmla="*/ 128 h 128"/>
                  <a:gd name="T2" fmla="*/ 109 w 121"/>
                  <a:gd name="T3" fmla="*/ 114 h 128"/>
                  <a:gd name="T4" fmla="*/ 109 w 121"/>
                  <a:gd name="T5" fmla="*/ 112 h 128"/>
                  <a:gd name="T6" fmla="*/ 17 w 121"/>
                  <a:gd name="T7" fmla="*/ 19 h 128"/>
                  <a:gd name="T8" fmla="*/ 0 w 121"/>
                  <a:gd name="T9" fmla="*/ 36 h 128"/>
                  <a:gd name="T10" fmla="*/ 17 w 121"/>
                  <a:gd name="T11" fmla="*/ 53 h 128"/>
                  <a:gd name="T12" fmla="*/ 75 w 121"/>
                  <a:gd name="T13" fmla="*/ 111 h 128"/>
                  <a:gd name="T14" fmla="*/ 92 w 121"/>
                  <a:gd name="T15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8">
                    <a:moveTo>
                      <a:pt x="92" y="128"/>
                    </a:moveTo>
                    <a:cubicBezTo>
                      <a:pt x="100" y="128"/>
                      <a:pt x="107" y="122"/>
                      <a:pt x="109" y="114"/>
                    </a:cubicBezTo>
                    <a:cubicBezTo>
                      <a:pt x="109" y="113"/>
                      <a:pt x="109" y="113"/>
                      <a:pt x="109" y="112"/>
                    </a:cubicBezTo>
                    <a:cubicBezTo>
                      <a:pt x="121" y="0"/>
                      <a:pt x="17" y="19"/>
                      <a:pt x="17" y="19"/>
                    </a:cubicBezTo>
                    <a:cubicBezTo>
                      <a:pt x="7" y="19"/>
                      <a:pt x="0" y="27"/>
                      <a:pt x="0" y="36"/>
                    </a:cubicBezTo>
                    <a:cubicBezTo>
                      <a:pt x="0" y="45"/>
                      <a:pt x="7" y="53"/>
                      <a:pt x="17" y="53"/>
                    </a:cubicBezTo>
                    <a:cubicBezTo>
                      <a:pt x="92" y="36"/>
                      <a:pt x="75" y="111"/>
                      <a:pt x="75" y="111"/>
                    </a:cubicBezTo>
                    <a:cubicBezTo>
                      <a:pt x="75" y="121"/>
                      <a:pt x="83" y="128"/>
                      <a:pt x="92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9" name="Freeform 15"/>
              <p:cNvSpPr/>
              <p:nvPr/>
            </p:nvSpPr>
            <p:spPr bwMode="auto">
              <a:xfrm>
                <a:off x="3218661" y="138333"/>
                <a:ext cx="387003" cy="359667"/>
              </a:xfrm>
              <a:custGeom>
                <a:avLst/>
                <a:gdLst>
                  <a:gd name="T0" fmla="*/ 105 w 259"/>
                  <a:gd name="T1" fmla="*/ 9 h 240"/>
                  <a:gd name="T2" fmla="*/ 21 w 259"/>
                  <a:gd name="T3" fmla="*/ 9 h 240"/>
                  <a:gd name="T4" fmla="*/ 19 w 259"/>
                  <a:gd name="T5" fmla="*/ 10 h 240"/>
                  <a:gd name="T6" fmla="*/ 18 w 259"/>
                  <a:gd name="T7" fmla="*/ 11 h 240"/>
                  <a:gd name="T8" fmla="*/ 0 w 259"/>
                  <a:gd name="T9" fmla="*/ 35 h 240"/>
                  <a:gd name="T10" fmla="*/ 25 w 259"/>
                  <a:gd name="T11" fmla="*/ 59 h 240"/>
                  <a:gd name="T12" fmla="*/ 47 w 259"/>
                  <a:gd name="T13" fmla="*/ 54 h 240"/>
                  <a:gd name="T14" fmla="*/ 168 w 259"/>
                  <a:gd name="T15" fmla="*/ 114 h 240"/>
                  <a:gd name="T16" fmla="*/ 176 w 259"/>
                  <a:gd name="T17" fmla="*/ 195 h 240"/>
                  <a:gd name="T18" fmla="*/ 171 w 259"/>
                  <a:gd name="T19" fmla="*/ 218 h 240"/>
                  <a:gd name="T20" fmla="*/ 195 w 259"/>
                  <a:gd name="T21" fmla="*/ 240 h 240"/>
                  <a:gd name="T22" fmla="*/ 219 w 259"/>
                  <a:gd name="T23" fmla="*/ 220 h 240"/>
                  <a:gd name="T24" fmla="*/ 219 w 259"/>
                  <a:gd name="T25" fmla="*/ 220 h 240"/>
                  <a:gd name="T26" fmla="*/ 105 w 259"/>
                  <a:gd name="T27" fmla="*/ 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" h="240">
                    <a:moveTo>
                      <a:pt x="105" y="9"/>
                    </a:moveTo>
                    <a:cubicBezTo>
                      <a:pt x="69" y="0"/>
                      <a:pt x="31" y="7"/>
                      <a:pt x="21" y="9"/>
                    </a:cubicBezTo>
                    <a:cubicBezTo>
                      <a:pt x="20" y="9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8" y="14"/>
                      <a:pt x="0" y="23"/>
                      <a:pt x="0" y="35"/>
                    </a:cubicBezTo>
                    <a:cubicBezTo>
                      <a:pt x="0" y="48"/>
                      <a:pt x="11" y="59"/>
                      <a:pt x="25" y="59"/>
                    </a:cubicBezTo>
                    <a:cubicBezTo>
                      <a:pt x="25" y="59"/>
                      <a:pt x="38" y="57"/>
                      <a:pt x="47" y="54"/>
                    </a:cubicBezTo>
                    <a:cubicBezTo>
                      <a:pt x="56" y="50"/>
                      <a:pt x="131" y="51"/>
                      <a:pt x="168" y="114"/>
                    </a:cubicBezTo>
                    <a:cubicBezTo>
                      <a:pt x="188" y="159"/>
                      <a:pt x="177" y="190"/>
                      <a:pt x="176" y="195"/>
                    </a:cubicBezTo>
                    <a:cubicBezTo>
                      <a:pt x="176" y="195"/>
                      <a:pt x="171" y="207"/>
                      <a:pt x="171" y="218"/>
                    </a:cubicBezTo>
                    <a:cubicBezTo>
                      <a:pt x="171" y="232"/>
                      <a:pt x="182" y="240"/>
                      <a:pt x="195" y="240"/>
                    </a:cubicBezTo>
                    <a:cubicBezTo>
                      <a:pt x="206" y="240"/>
                      <a:pt x="216" y="239"/>
                      <a:pt x="219" y="220"/>
                    </a:cubicBezTo>
                    <a:cubicBezTo>
                      <a:pt x="219" y="220"/>
                      <a:pt x="219" y="220"/>
                      <a:pt x="219" y="220"/>
                    </a:cubicBezTo>
                    <a:cubicBezTo>
                      <a:pt x="259" y="86"/>
                      <a:pt x="170" y="24"/>
                      <a:pt x="10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51" name="内容占位符 26"/>
          <p:cNvSpPr>
            <a:spLocks noGrp="1"/>
          </p:cNvSpPr>
          <p:nvPr>
            <p:ph sz="quarter" idx="18" hasCustomPrompt="1"/>
          </p:nvPr>
        </p:nvSpPr>
        <p:spPr>
          <a:xfrm>
            <a:off x="2676994" y="4829408"/>
            <a:ext cx="1219200" cy="3825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70AD47"/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52" name="内容占位符 26"/>
          <p:cNvSpPr>
            <a:spLocks noGrp="1"/>
          </p:cNvSpPr>
          <p:nvPr>
            <p:ph sz="quarter" idx="19" hasCustomPrompt="1"/>
          </p:nvPr>
        </p:nvSpPr>
        <p:spPr>
          <a:xfrm>
            <a:off x="4581928" y="4829408"/>
            <a:ext cx="1219200" cy="3825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595959"/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53" name="内容占位符 26"/>
          <p:cNvSpPr>
            <a:spLocks noGrp="1"/>
          </p:cNvSpPr>
          <p:nvPr>
            <p:ph sz="quarter" idx="20" hasCustomPrompt="1"/>
          </p:nvPr>
        </p:nvSpPr>
        <p:spPr>
          <a:xfrm>
            <a:off x="6486862" y="4829408"/>
            <a:ext cx="1219200" cy="3825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70AD47"/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  <p:sp>
        <p:nvSpPr>
          <p:cNvPr id="54" name="内容占位符 26"/>
          <p:cNvSpPr>
            <a:spLocks noGrp="1"/>
          </p:cNvSpPr>
          <p:nvPr>
            <p:ph sz="quarter" idx="21" hasCustomPrompt="1"/>
          </p:nvPr>
        </p:nvSpPr>
        <p:spPr>
          <a:xfrm>
            <a:off x="8391797" y="4829408"/>
            <a:ext cx="1219200" cy="3825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595959"/>
                </a:solidFill>
              </a:defRPr>
            </a:lvl1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  <p:sp>
        <p:nvSpPr>
          <p:cNvPr id="5" name="Flowchart: Off-page Connector 9"/>
          <p:cNvSpPr/>
          <p:nvPr/>
        </p:nvSpPr>
        <p:spPr>
          <a:xfrm>
            <a:off x="1991544" y="-45704"/>
            <a:ext cx="2160240" cy="3936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153841" y="711200"/>
            <a:ext cx="3196800" cy="160020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38391" y="733425"/>
            <a:ext cx="4478400" cy="540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153841" y="2311400"/>
            <a:ext cx="31968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2F5ED-D19D-4097-92A9-D6092B3D6E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AEAA2-D029-4D23-B6D5-DE004B8B3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" y="0"/>
            <a:ext cx="1218692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6561" y="365125"/>
            <a:ext cx="1272789" cy="5811838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152650" y="365125"/>
            <a:ext cx="6434449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152650" y="529068"/>
            <a:ext cx="7886700" cy="557509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15" t="2000" r="979" b="1250"/>
          <a:stretch>
            <a:fillRect/>
          </a:stretch>
        </p:blipFill>
        <p:spPr>
          <a:xfrm>
            <a:off x="-317" y="0"/>
            <a:ext cx="12192635" cy="6857683"/>
          </a:xfrm>
          <a:prstGeom prst="rect">
            <a:avLst/>
          </a:prstGeom>
        </p:spPr>
      </p:pic>
      <p:pic>
        <p:nvPicPr>
          <p:cNvPr id="6" name="图片 5" descr="图片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889745"/>
            <a:ext cx="6102981" cy="1974605"/>
          </a:xfrm>
          <a:prstGeom prst="rect">
            <a:avLst/>
          </a:prstGeom>
        </p:spPr>
      </p:pic>
      <p:pic>
        <p:nvPicPr>
          <p:cNvPr id="7" name="图片 6" descr="图片2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1717" y="4881962"/>
            <a:ext cx="6096633" cy="1982388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9427" y="3542665"/>
            <a:ext cx="10787745" cy="283273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3" hasCustomPrompt="1"/>
            <p:custDataLst>
              <p:tags r:id="rId13"/>
            </p:custDataLst>
          </p:nvPr>
        </p:nvSpPr>
        <p:spPr>
          <a:xfrm>
            <a:off x="2333451" y="568960"/>
            <a:ext cx="7524975" cy="1190625"/>
          </a:xfrm>
        </p:spPr>
        <p:txBody>
          <a:bodyPr vert="horz" wrap="square" lIns="101600" tIns="38100" rIns="762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88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2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文黑-85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4" name="文本占位符 2"/>
          <p:cNvSpPr/>
          <p:nvPr>
            <p:ph type="body" idx="4" hasCustomPrompt="1"/>
            <p:custDataLst>
              <p:tags r:id="rId14"/>
            </p:custDataLst>
          </p:nvPr>
        </p:nvSpPr>
        <p:spPr>
          <a:xfrm>
            <a:off x="3879040" y="1995805"/>
            <a:ext cx="4433160" cy="483706"/>
          </a:xfrm>
        </p:spPr>
        <p:txBody>
          <a:bodyPr vert="horz" wrap="square" lIns="101600" tIns="0" rIns="82550" bIns="0" rtlCol="0" anchor="ctr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5" name="文本占位符 3"/>
          <p:cNvSpPr/>
          <p:nvPr>
            <p:ph type="body" idx="5" hasCustomPrompt="1"/>
            <p:custDataLst>
              <p:tags r:id="rId15"/>
            </p:custDataLst>
          </p:nvPr>
        </p:nvSpPr>
        <p:spPr>
          <a:xfrm>
            <a:off x="4273647" y="3064557"/>
            <a:ext cx="3644581" cy="614620"/>
          </a:xfrm>
          <a:noFill/>
          <a:ln>
            <a:noFill/>
          </a:ln>
        </p:spPr>
        <p:txBody>
          <a:bodyPr vert="horz" wrap="square" lIns="90000" tIns="46800" rIns="90000" bIns="4680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7" name="图片 6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1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15" t="2000" r="979" b="1250"/>
          <a:stretch>
            <a:fillRect/>
          </a:stretch>
        </p:blipFill>
        <p:spPr>
          <a:xfrm>
            <a:off x="-317" y="-317"/>
            <a:ext cx="12192635" cy="6857683"/>
          </a:xfrm>
          <a:prstGeom prst="rect">
            <a:avLst/>
          </a:prstGeom>
        </p:spPr>
      </p:pic>
      <p:pic>
        <p:nvPicPr>
          <p:cNvPr id="3" name="图片 2" descr="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6350" y="0"/>
            <a:ext cx="4104228" cy="6870065"/>
          </a:xfrm>
          <a:prstGeom prst="rect">
            <a:avLst/>
          </a:prstGeom>
        </p:spPr>
      </p:pic>
      <p:pic>
        <p:nvPicPr>
          <p:cNvPr id="2" name="图片 1" descr="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3132" y="1354310"/>
            <a:ext cx="10115550" cy="4143031"/>
          </a:xfrm>
          <a:prstGeom prst="rect">
            <a:avLst/>
          </a:prstGeom>
        </p:spPr>
      </p:pic>
      <p:pic>
        <p:nvPicPr>
          <p:cNvPr id="9" name="图片 8" descr="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5451149" y="1352550"/>
            <a:ext cx="5597838" cy="41141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3"/>
            </p:custDataLst>
          </p:nvPr>
        </p:nvCxnSpPr>
        <p:spPr>
          <a:xfrm flipV="1">
            <a:off x="1273611" y="3750881"/>
            <a:ext cx="3115945" cy="95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副标题 2"/>
          <p:cNvSpPr/>
          <p:nvPr>
            <p:ph type="subTitle" idx="2" hasCustomPrompt="1"/>
            <p:custDataLst>
              <p:tags r:id="rId14"/>
            </p:custDataLst>
          </p:nvPr>
        </p:nvSpPr>
        <p:spPr>
          <a:xfrm>
            <a:off x="1115309" y="3326003"/>
            <a:ext cx="4285988" cy="430593"/>
          </a:xfrm>
        </p:spPr>
        <p:txBody>
          <a:bodyPr vert="horz" wrap="square" lIns="101600" tIns="36195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83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6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1" name="标题 8"/>
          <p:cNvSpPr/>
          <p:nvPr>
            <p:ph type="ctrTitle" idx="3" hasCustomPrompt="1"/>
            <p:custDataLst>
              <p:tags r:id="rId15"/>
            </p:custDataLst>
          </p:nvPr>
        </p:nvSpPr>
        <p:spPr>
          <a:xfrm>
            <a:off x="1115309" y="2774823"/>
            <a:ext cx="3695438" cy="579120"/>
          </a:xfrm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文黑-85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2" name="文本占位符 9"/>
          <p:cNvSpPr/>
          <p:nvPr>
            <p:ph type="body" idx="4" hasCustomPrompt="1"/>
            <p:custDataLst>
              <p:tags r:id="rId16"/>
            </p:custDataLst>
          </p:nvPr>
        </p:nvSpPr>
        <p:spPr>
          <a:xfrm>
            <a:off x="1124199" y="3792791"/>
            <a:ext cx="3616698" cy="101538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39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8" name="图片 7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10" name="图片 9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15" t="2000" r="979" b="1250"/>
          <a:stretch>
            <a:fillRect/>
          </a:stretch>
        </p:blipFill>
        <p:spPr>
          <a:xfrm>
            <a:off x="-317" y="318"/>
            <a:ext cx="12192635" cy="6857683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278630" cy="6858000"/>
          </a:xfrm>
          <a:prstGeom prst="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279900" y="8838"/>
            <a:ext cx="491490" cy="68403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8" name="图片 7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7" name="图片 6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2" name="图片 1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615" t="2000" r="979" b="1250"/>
          <a:stretch>
            <a:fillRect/>
          </a:stretch>
        </p:blipFill>
        <p:spPr>
          <a:xfrm>
            <a:off x="-317" y="0"/>
            <a:ext cx="12192635" cy="6857683"/>
          </a:xfrm>
          <a:prstGeom prst="rect">
            <a:avLst/>
          </a:prstGeom>
        </p:spPr>
      </p:pic>
      <p:pic>
        <p:nvPicPr>
          <p:cNvPr id="6" name="图片 5" descr="图片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889745"/>
            <a:ext cx="6102981" cy="1974605"/>
          </a:xfrm>
          <a:prstGeom prst="rect">
            <a:avLst/>
          </a:prstGeom>
        </p:spPr>
      </p:pic>
      <p:pic>
        <p:nvPicPr>
          <p:cNvPr id="7" name="图片 6" descr="图片2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01717" y="4881962"/>
            <a:ext cx="6096633" cy="1982388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9427" y="3542665"/>
            <a:ext cx="10787745" cy="28327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3"/>
            </p:custDataLst>
          </p:nvPr>
        </p:nvCxnSpPr>
        <p:spPr>
          <a:xfrm>
            <a:off x="5708644" y="2097410"/>
            <a:ext cx="774700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"/>
          <p:cNvSpPr/>
          <p:nvPr>
            <p:ph type="title" idx="2" hasCustomPrompt="1"/>
            <p:custDataLst>
              <p:tags r:id="rId14"/>
            </p:custDataLst>
          </p:nvPr>
        </p:nvSpPr>
        <p:spPr>
          <a:xfrm>
            <a:off x="1204583" y="986795"/>
            <a:ext cx="9782823" cy="939165"/>
          </a:xfrm>
          <a:noFill/>
        </p:spPr>
        <p:txBody>
          <a:bodyPr vert="horz" wrap="square" lIns="101600" tIns="38100" rIns="76200" bIns="381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文黑-85简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1" name="文本占位符 6"/>
          <p:cNvSpPr>
            <a:spLocks noChangeArrowheads="1"/>
          </p:cNvSpPr>
          <p:nvPr>
            <p:ph type="body" idx="3" hasCustomPrompt="1"/>
            <p:custDataLst>
              <p:tags r:id="rId15"/>
            </p:custDataLst>
          </p:nvPr>
        </p:nvSpPr>
        <p:spPr>
          <a:xfrm>
            <a:off x="1459853" y="2268860"/>
            <a:ext cx="9271648" cy="2279540"/>
          </a:xfrm>
          <a:noFill/>
          <a:ln>
            <a:noFill/>
          </a:ln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正圆 55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pic>
        <p:nvPicPr>
          <p:cNvPr id="13" name="图片 12" descr="1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3205" y="0"/>
            <a:ext cx="243062" cy="6857365"/>
          </a:xfrm>
          <a:prstGeom prst="rect">
            <a:avLst/>
          </a:prstGeom>
        </p:spPr>
      </p:pic>
      <p:pic>
        <p:nvPicPr>
          <p:cNvPr id="6" name="图片 5" descr="10"/>
          <p:cNvPicPr/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486410" y="-318"/>
            <a:ext cx="2214635" cy="68586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pic>
        <p:nvPicPr>
          <p:cNvPr id="11" name="图片 10" descr="12"/>
          <p:cNvPicPr/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-314"/>
            <a:ext cx="242727" cy="685799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93435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317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317" y="-635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317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635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18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317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5" Type="http://schemas.openxmlformats.org/officeDocument/2006/relationships/theme" Target="../theme/theme3.xml"/><Relationship Id="rId24" Type="http://schemas.openxmlformats.org/officeDocument/2006/relationships/tags" Target="../tags/tag174.xml"/><Relationship Id="rId23" Type="http://schemas.openxmlformats.org/officeDocument/2006/relationships/tags" Target="../tags/tag173.xml"/><Relationship Id="rId22" Type="http://schemas.openxmlformats.org/officeDocument/2006/relationships/tags" Target="../tags/tag172.xml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slideLayout" Target="../slideLayouts/slideLayout23.xml"/><Relationship Id="rId19" Type="http://schemas.openxmlformats.org/officeDocument/2006/relationships/tags" Target="../tags/tag169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2152650" y="365126"/>
            <a:ext cx="7886700" cy="1156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2152650" y="1700613"/>
            <a:ext cx="7886700" cy="447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2152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6B7C7-4A57-4A83-BD65-B2F35A167F1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552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981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7519-F461-4643-B980-E0DE3F409333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152400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85800" rtl="0" eaLnBrk="1" latinLnBrk="0" hangingPunct="1">
        <a:lnSpc>
          <a:spcPct val="12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正圆 55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272.xml"/><Relationship Id="rId2" Type="http://schemas.openxmlformats.org/officeDocument/2006/relationships/image" Target="../media/image17.png"/><Relationship Id="rId1" Type="http://schemas.openxmlformats.org/officeDocument/2006/relationships/tags" Target="../tags/tag27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image" Target="../media/image25.png"/><Relationship Id="rId7" Type="http://schemas.openxmlformats.org/officeDocument/2006/relationships/tags" Target="../tags/tag276.xml"/><Relationship Id="rId6" Type="http://schemas.openxmlformats.org/officeDocument/2006/relationships/image" Target="../media/image24.png"/><Relationship Id="rId5" Type="http://schemas.openxmlformats.org/officeDocument/2006/relationships/tags" Target="../tags/tag275.xml"/><Relationship Id="rId4" Type="http://schemas.openxmlformats.org/officeDocument/2006/relationships/image" Target="../media/image23.svg"/><Relationship Id="rId3" Type="http://schemas.openxmlformats.org/officeDocument/2006/relationships/image" Target="../media/image22.png"/><Relationship Id="rId2" Type="http://schemas.openxmlformats.org/officeDocument/2006/relationships/tags" Target="../tags/tag27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7.png"/><Relationship Id="rId11" Type="http://schemas.openxmlformats.org/officeDocument/2006/relationships/tags" Target="../tags/tag278.xml"/><Relationship Id="rId10" Type="http://schemas.openxmlformats.org/officeDocument/2006/relationships/image" Target="../media/image26.png"/><Relationship Id="rId1" Type="http://schemas.openxmlformats.org/officeDocument/2006/relationships/tags" Target="../tags/tag27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tags" Target="../tags/tag281.xml"/><Relationship Id="rId3" Type="http://schemas.openxmlformats.org/officeDocument/2006/relationships/image" Target="../media/image27.png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30.png"/><Relationship Id="rId6" Type="http://schemas.openxmlformats.org/officeDocument/2006/relationships/tags" Target="../tags/tag286.xml"/><Relationship Id="rId5" Type="http://schemas.openxmlformats.org/officeDocument/2006/relationships/image" Target="../media/image29.png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image" Target="../media/image22.png"/><Relationship Id="rId6" Type="http://schemas.openxmlformats.org/officeDocument/2006/relationships/tags" Target="../tags/tag291.xml"/><Relationship Id="rId5" Type="http://schemas.openxmlformats.org/officeDocument/2006/relationships/image" Target="../media/image31.png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8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02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310.xml"/><Relationship Id="rId16" Type="http://schemas.openxmlformats.org/officeDocument/2006/relationships/tags" Target="../tags/tag309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tags" Target="../tags/tag306.xml"/><Relationship Id="rId12" Type="http://schemas.openxmlformats.org/officeDocument/2006/relationships/tags" Target="../tags/tag305.xml"/><Relationship Id="rId11" Type="http://schemas.openxmlformats.org/officeDocument/2006/relationships/tags" Target="../tags/tag304.xml"/><Relationship Id="rId10" Type="http://schemas.openxmlformats.org/officeDocument/2006/relationships/tags" Target="../tags/tag303.xml"/><Relationship Id="rId1" Type="http://schemas.openxmlformats.org/officeDocument/2006/relationships/tags" Target="../tags/tag29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316.xml"/><Relationship Id="rId7" Type="http://schemas.openxmlformats.org/officeDocument/2006/relationships/image" Target="../media/image22.png"/><Relationship Id="rId6" Type="http://schemas.openxmlformats.org/officeDocument/2006/relationships/tags" Target="../tags/tag315.xml"/><Relationship Id="rId5" Type="http://schemas.openxmlformats.org/officeDocument/2006/relationships/image" Target="../media/image32.png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8" Type="http://schemas.openxmlformats.org/officeDocument/2006/relationships/slideLayout" Target="../slideLayouts/slideLayout7.xml"/><Relationship Id="rId27" Type="http://schemas.openxmlformats.org/officeDocument/2006/relationships/tags" Target="../tags/tag332.xml"/><Relationship Id="rId26" Type="http://schemas.openxmlformats.org/officeDocument/2006/relationships/image" Target="../media/image35.png"/><Relationship Id="rId25" Type="http://schemas.openxmlformats.org/officeDocument/2006/relationships/tags" Target="../tags/tag331.xml"/><Relationship Id="rId24" Type="http://schemas.openxmlformats.org/officeDocument/2006/relationships/tags" Target="../tags/tag330.xml"/><Relationship Id="rId23" Type="http://schemas.openxmlformats.org/officeDocument/2006/relationships/tags" Target="../tags/tag329.xml"/><Relationship Id="rId22" Type="http://schemas.openxmlformats.org/officeDocument/2006/relationships/tags" Target="../tags/tag328.xml"/><Relationship Id="rId21" Type="http://schemas.openxmlformats.org/officeDocument/2006/relationships/tags" Target="../tags/tag327.xml"/><Relationship Id="rId20" Type="http://schemas.openxmlformats.org/officeDocument/2006/relationships/tags" Target="../tags/tag326.xml"/><Relationship Id="rId2" Type="http://schemas.openxmlformats.org/officeDocument/2006/relationships/tags" Target="../tags/tag312.xml"/><Relationship Id="rId19" Type="http://schemas.openxmlformats.org/officeDocument/2006/relationships/tags" Target="../tags/tag325.xml"/><Relationship Id="rId18" Type="http://schemas.openxmlformats.org/officeDocument/2006/relationships/tags" Target="../tags/tag324.xml"/><Relationship Id="rId17" Type="http://schemas.openxmlformats.org/officeDocument/2006/relationships/tags" Target="../tags/tag323.xml"/><Relationship Id="rId16" Type="http://schemas.openxmlformats.org/officeDocument/2006/relationships/tags" Target="../tags/tag322.xml"/><Relationship Id="rId15" Type="http://schemas.openxmlformats.org/officeDocument/2006/relationships/tags" Target="../tags/tag321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image" Target="../media/image34.png"/><Relationship Id="rId10" Type="http://schemas.openxmlformats.org/officeDocument/2006/relationships/tags" Target="../tags/tag317.xml"/><Relationship Id="rId1" Type="http://schemas.openxmlformats.org/officeDocument/2006/relationships/tags" Target="../tags/tag3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345.xml"/><Relationship Id="rId7" Type="http://schemas.openxmlformats.org/officeDocument/2006/relationships/image" Target="../media/image36.png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3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image" Target="../media/image39.png"/><Relationship Id="rId6" Type="http://schemas.openxmlformats.org/officeDocument/2006/relationships/tags" Target="../tags/tag350.xml"/><Relationship Id="rId5" Type="http://schemas.openxmlformats.org/officeDocument/2006/relationships/image" Target="../media/image38.png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0.png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36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377.xml"/><Relationship Id="rId16" Type="http://schemas.openxmlformats.org/officeDocument/2006/relationships/tags" Target="../tags/tag376.xml"/><Relationship Id="rId15" Type="http://schemas.openxmlformats.org/officeDocument/2006/relationships/tags" Target="../tags/tag375.xml"/><Relationship Id="rId14" Type="http://schemas.openxmlformats.org/officeDocument/2006/relationships/tags" Target="../tags/tag374.xml"/><Relationship Id="rId13" Type="http://schemas.openxmlformats.org/officeDocument/2006/relationships/tags" Target="../tags/tag373.xml"/><Relationship Id="rId12" Type="http://schemas.openxmlformats.org/officeDocument/2006/relationships/tags" Target="../tags/tag372.xml"/><Relationship Id="rId11" Type="http://schemas.openxmlformats.org/officeDocument/2006/relationships/tags" Target="../tags/tag371.xml"/><Relationship Id="rId10" Type="http://schemas.openxmlformats.org/officeDocument/2006/relationships/tags" Target="../tags/tag370.xml"/><Relationship Id="rId1" Type="http://schemas.openxmlformats.org/officeDocument/2006/relationships/tags" Target="../tags/tag36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image" Target="../media/image44.png"/><Relationship Id="rId6" Type="http://schemas.openxmlformats.org/officeDocument/2006/relationships/tags" Target="../tags/tag389.xml"/><Relationship Id="rId5" Type="http://schemas.openxmlformats.org/officeDocument/2006/relationships/image" Target="../media/image43.png"/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5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98.xml"/><Relationship Id="rId5" Type="http://schemas.openxmlformats.org/officeDocument/2006/relationships/image" Target="../media/image45.png"/><Relationship Id="rId4" Type="http://schemas.openxmlformats.org/officeDocument/2006/relationships/tags" Target="../tags/tag397.xml"/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04.xml"/><Relationship Id="rId3" Type="http://schemas.openxmlformats.org/officeDocument/2006/relationships/image" Target="../media/image47.png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418.xml"/><Relationship Id="rId7" Type="http://schemas.openxmlformats.org/officeDocument/2006/relationships/image" Target="../media/image48.png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1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tags" Target="../tags/tag194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image" Target="../media/image51.png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image" Target="../media/image50.png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12" Type="http://schemas.openxmlformats.org/officeDocument/2006/relationships/tags" Target="../tags/tag427.xml"/><Relationship Id="rId11" Type="http://schemas.openxmlformats.org/officeDocument/2006/relationships/tags" Target="../tags/tag426.xml"/><Relationship Id="rId10" Type="http://schemas.openxmlformats.org/officeDocument/2006/relationships/image" Target="../media/image22.png"/><Relationship Id="rId1" Type="http://schemas.openxmlformats.org/officeDocument/2006/relationships/tags" Target="../tags/tag41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36.xml"/><Relationship Id="rId8" Type="http://schemas.openxmlformats.org/officeDocument/2006/relationships/tags" Target="../tags/tag435.xml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37.xml"/><Relationship Id="rId1" Type="http://schemas.openxmlformats.org/officeDocument/2006/relationships/tags" Target="../tags/tag42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7" Type="http://schemas.openxmlformats.org/officeDocument/2006/relationships/slideLayout" Target="../slideLayouts/slideLayout2.xml"/><Relationship Id="rId36" Type="http://schemas.openxmlformats.org/officeDocument/2006/relationships/tags" Target="../tags/tag246.xml"/><Relationship Id="rId35" Type="http://schemas.openxmlformats.org/officeDocument/2006/relationships/tags" Target="../tags/tag245.xml"/><Relationship Id="rId34" Type="http://schemas.openxmlformats.org/officeDocument/2006/relationships/tags" Target="../tags/tag244.xml"/><Relationship Id="rId33" Type="http://schemas.openxmlformats.org/officeDocument/2006/relationships/tags" Target="../tags/tag243.xml"/><Relationship Id="rId32" Type="http://schemas.openxmlformats.org/officeDocument/2006/relationships/tags" Target="../tags/tag242.xml"/><Relationship Id="rId31" Type="http://schemas.openxmlformats.org/officeDocument/2006/relationships/tags" Target="../tags/tag241.xml"/><Relationship Id="rId30" Type="http://schemas.openxmlformats.org/officeDocument/2006/relationships/tags" Target="../tags/tag240.xml"/><Relationship Id="rId3" Type="http://schemas.openxmlformats.org/officeDocument/2006/relationships/tags" Target="../tags/tag213.xml"/><Relationship Id="rId29" Type="http://schemas.openxmlformats.org/officeDocument/2006/relationships/tags" Target="../tags/tag239.xml"/><Relationship Id="rId28" Type="http://schemas.openxmlformats.org/officeDocument/2006/relationships/tags" Target="../tags/tag238.xml"/><Relationship Id="rId27" Type="http://schemas.openxmlformats.org/officeDocument/2006/relationships/tags" Target="../tags/tag237.xml"/><Relationship Id="rId26" Type="http://schemas.openxmlformats.org/officeDocument/2006/relationships/tags" Target="../tags/tag236.xml"/><Relationship Id="rId25" Type="http://schemas.openxmlformats.org/officeDocument/2006/relationships/tags" Target="../tags/tag235.xml"/><Relationship Id="rId24" Type="http://schemas.openxmlformats.org/officeDocument/2006/relationships/tags" Target="../tags/tag234.xml"/><Relationship Id="rId23" Type="http://schemas.openxmlformats.org/officeDocument/2006/relationships/tags" Target="../tags/tag233.xml"/><Relationship Id="rId22" Type="http://schemas.openxmlformats.org/officeDocument/2006/relationships/tags" Target="../tags/tag232.xml"/><Relationship Id="rId21" Type="http://schemas.openxmlformats.org/officeDocument/2006/relationships/tags" Target="../tags/tag231.xml"/><Relationship Id="rId20" Type="http://schemas.openxmlformats.org/officeDocument/2006/relationships/tags" Target="../tags/tag230.xml"/><Relationship Id="rId2" Type="http://schemas.openxmlformats.org/officeDocument/2006/relationships/tags" Target="../tags/tag212.xml"/><Relationship Id="rId19" Type="http://schemas.openxmlformats.org/officeDocument/2006/relationships/tags" Target="../tags/tag229.xml"/><Relationship Id="rId18" Type="http://schemas.openxmlformats.org/officeDocument/2006/relationships/tags" Target="../tags/tag228.xml"/><Relationship Id="rId17" Type="http://schemas.openxmlformats.org/officeDocument/2006/relationships/tags" Target="../tags/tag227.xml"/><Relationship Id="rId16" Type="http://schemas.openxmlformats.org/officeDocument/2006/relationships/tags" Target="../tags/tag226.xml"/><Relationship Id="rId15" Type="http://schemas.openxmlformats.org/officeDocument/2006/relationships/tags" Target="../tags/tag225.xml"/><Relationship Id="rId14" Type="http://schemas.openxmlformats.org/officeDocument/2006/relationships/tags" Target="../tags/tag224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3.xml"/><Relationship Id="rId2" Type="http://schemas.openxmlformats.org/officeDocument/2006/relationships/image" Target="../media/image16.png"/><Relationship Id="rId1" Type="http://schemas.openxmlformats.org/officeDocument/2006/relationships/tags" Target="../tags/tag2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270.xml"/><Relationship Id="rId16" Type="http://schemas.openxmlformats.org/officeDocument/2006/relationships/tags" Target="../tags/tag269.xml"/><Relationship Id="rId15" Type="http://schemas.openxmlformats.org/officeDocument/2006/relationships/tags" Target="../tags/tag268.xml"/><Relationship Id="rId14" Type="http://schemas.openxmlformats.org/officeDocument/2006/relationships/tags" Target="../tags/tag267.xml"/><Relationship Id="rId13" Type="http://schemas.openxmlformats.org/officeDocument/2006/relationships/tags" Target="../tags/tag266.xml"/><Relationship Id="rId12" Type="http://schemas.openxmlformats.org/officeDocument/2006/relationships/tags" Target="../tags/tag265.xml"/><Relationship Id="rId11" Type="http://schemas.openxmlformats.org/officeDocument/2006/relationships/tags" Target="../tags/tag264.xml"/><Relationship Id="rId10" Type="http://schemas.openxmlformats.org/officeDocument/2006/relationships/tags" Target="../tags/tag263.xml"/><Relationship Id="rId1" Type="http://schemas.openxmlformats.org/officeDocument/2006/relationships/tags" Target="../tags/tag2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024630" y="2959100"/>
            <a:ext cx="8167370" cy="939800"/>
          </a:xfrm>
        </p:spPr>
        <p:txBody>
          <a:bodyPr lIns="90000" tIns="46800" rIns="90000" bIns="46800">
            <a:noAutofit/>
          </a:bodyPr>
          <a:lstStyle/>
          <a:p>
            <a:r>
              <a:rPr lang="zh-CN" altLang="en-US" sz="27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 多元统计分析</a:t>
            </a:r>
            <a:r>
              <a:rPr lang="zh-CN" altLang="en-US" sz="27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介绍</a:t>
            </a:r>
            <a:endParaRPr lang="zh-CN" altLang="en-US" sz="27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标题 1"/>
          <p:cNvSpPr/>
          <p:nvPr>
            <p:ph type="ctrTitle"/>
          </p:nvPr>
        </p:nvSpPr>
        <p:spPr>
          <a:xfrm>
            <a:off x="4684395" y="4163695"/>
            <a:ext cx="6440170" cy="652145"/>
          </a:xfrm>
        </p:spPr>
        <p:txBody>
          <a:bodyPr>
            <a:normAutofit/>
          </a:bodyPr>
          <a:p>
            <a:r>
              <a:rPr lang="zh-CN" altLang="en-US" sz="2400"/>
              <a:t>刘斌</a:t>
            </a:r>
            <a:r>
              <a:rPr lang="en-US" altLang="zh-CN" sz="2400"/>
              <a:t>   </a:t>
            </a:r>
            <a:r>
              <a:rPr lang="zh-CN" altLang="en-US" sz="2400"/>
              <a:t>西南财经大学</a:t>
            </a:r>
            <a:endParaRPr lang="zh-CN" altLang="en-US" sz="2400"/>
          </a:p>
        </p:txBody>
      </p:sp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4605020" y="3047365"/>
            <a:ext cx="7179945" cy="467360"/>
          </a:xfrm>
          <a:prstGeom prst="roundRect">
            <a:avLst>
              <a:gd name="adj" fmla="val 3963"/>
            </a:avLst>
          </a:prstGeom>
          <a:noFill/>
          <a:ln w="12700" cap="flat" cmpd="sng" algn="ctr">
            <a:gradFill>
              <a:gsLst>
                <a:gs pos="0">
                  <a:srgbClr val="FF7429">
                    <a:lumMod val="20000"/>
                    <a:lumOff val="80000"/>
                  </a:srgbClr>
                </a:gs>
                <a:gs pos="100000">
                  <a:srgbClr val="FF7429">
                    <a:lumMod val="60000"/>
                    <a:lumOff val="40000"/>
                  </a:srgbClr>
                </a:gs>
              </a:gsLst>
              <a:lin ang="16200000" scaled="1"/>
            </a:gradFill>
            <a:prstDash val="solid"/>
            <a:miter lim="800000"/>
          </a:ln>
          <a:effectLst>
            <a:outerShdw blurRad="38100" dist="12700" dir="2700000" algn="tl" rotWithShape="0">
              <a:srgbClr val="FF7429">
                <a:alpha val="40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语言模型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（language model）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835" y="2024380"/>
            <a:ext cx="5419725" cy="17386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8605" y="3197225"/>
            <a:ext cx="3086100" cy="500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205" y="3827780"/>
            <a:ext cx="2214880" cy="2911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805" y="3763645"/>
            <a:ext cx="2388870" cy="3094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" y="3925570"/>
            <a:ext cx="3795395" cy="2353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n-gram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 descr="3b32313536343930313bb4f8bed8d0cebcfdcdb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6850" y="4870450"/>
            <a:ext cx="490220" cy="29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53210" y="3275965"/>
            <a:ext cx="3581400" cy="4337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53210" y="4021455"/>
            <a:ext cx="9453880" cy="11004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0415" y="2178685"/>
            <a:ext cx="4724400" cy="7429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54810" y="5433695"/>
            <a:ext cx="6005830" cy="113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n-gram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4810" y="2343150"/>
            <a:ext cx="6005830" cy="1133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0040" y="3728720"/>
            <a:ext cx="5876925" cy="283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7014845" y="2498725"/>
            <a:ext cx="4632960" cy="3994150"/>
          </a:xfrm>
          <a:prstGeom prst="roundRect">
            <a:avLst>
              <a:gd name="adj" fmla="val 3963"/>
            </a:avLst>
          </a:prstGeom>
          <a:noFill/>
          <a:ln w="12700" cap="flat" cmpd="sng" algn="ctr">
            <a:gradFill>
              <a:gsLst>
                <a:gs pos="0">
                  <a:srgbClr val="FF7429">
                    <a:lumMod val="20000"/>
                    <a:lumOff val="80000"/>
                  </a:srgbClr>
                </a:gs>
                <a:gs pos="100000">
                  <a:srgbClr val="FF7429">
                    <a:lumMod val="60000"/>
                    <a:lumOff val="40000"/>
                  </a:srgbClr>
                </a:gs>
              </a:gsLst>
              <a:lin ang="16200000" scaled="1"/>
            </a:gradFill>
            <a:prstDash val="solid"/>
            <a:miter lim="800000"/>
          </a:ln>
          <a:effectLst>
            <a:outerShdw blurRad="38100" dist="12700" dir="2700000" algn="tl" rotWithShape="0">
              <a:srgbClr val="FF7429">
                <a:alpha val="40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2"/>
            </p:custDataLst>
          </p:nvPr>
        </p:nvSpPr>
        <p:spPr>
          <a:xfrm>
            <a:off x="737870" y="564515"/>
            <a:ext cx="546862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 algn="l">
              <a:lnSpc>
                <a:spcPct val="120000"/>
              </a:lnSpc>
            </a:pPr>
            <a:r>
              <a:rPr lang="zh-CN" altLang="en-US" sz="3600" b="1" spc="300" dirty="0">
                <a:ln>
                  <a:noFill/>
                  <a:prstDash val="sysDot"/>
                </a:ln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共现图</a:t>
            </a:r>
            <a:endParaRPr lang="zh-CN" altLang="en-US" sz="3600" b="1" spc="300" dirty="0">
              <a:ln>
                <a:noFill/>
                <a:prstDash val="sysDot"/>
              </a:ln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3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pPr algn="l"/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贡献图可以描述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n-gram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的统计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信息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78040" y="2598420"/>
            <a:ext cx="4344670" cy="37953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6100" y="2808605"/>
            <a:ext cx="3495675" cy="3186430"/>
          </a:xfrm>
          <a:prstGeom prst="rect">
            <a:avLst/>
          </a:prstGeom>
        </p:spPr>
      </p:pic>
      <p:pic>
        <p:nvPicPr>
          <p:cNvPr id="12" name="图片 11" descr="3b32313536343930313bb4f8bed8d0cebcfdcdb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5515" y="3754755"/>
            <a:ext cx="151892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标注 5"/>
          <p:cNvSpPr/>
          <p:nvPr/>
        </p:nvSpPr>
        <p:spPr>
          <a:xfrm>
            <a:off x="863600" y="2939415"/>
            <a:ext cx="4406265" cy="611505"/>
          </a:xfrm>
          <a:prstGeom prst="wedgeRectCallout">
            <a:avLst>
              <a:gd name="adj1" fmla="val 20990"/>
              <a:gd name="adj2" fmla="val 121443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6901815" y="1878330"/>
            <a:ext cx="5120640" cy="173355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7190105" y="1951990"/>
            <a:ext cx="448183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2-gram, 3-gram, .., n-gram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7190105" y="2545715"/>
            <a:ext cx="4481195" cy="96456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1-gram: 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一阶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上下文邻居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2-gram: 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二阶上下文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邻居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...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14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726567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n-gram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模型和共现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图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336290" y="3876040"/>
                <a:ext cx="4126865" cy="172402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>
                          <a:latin typeface="Cambria Math" panose="02040503050406030204" charset="0"/>
                          <a:cs typeface="Cambria Math" panose="02040503050406030204" charset="0"/>
                        </a:rPr>
                        <m:t>𝐀</m:t>
                      </m:r>
                      <m:sSup>
                        <m:sSupPr>
                          <m:ctrlPr>
                            <a:rPr lang="en-US" altLang="zh-CN" sz="48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48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           </m:t>
                          </m:r>
                          <m:r>
                            <a:rPr lang="en-US" altLang="zh-CN" sz="48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sz="48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4800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290" y="3876040"/>
                <a:ext cx="4126865" cy="17240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3b32313536343930313bb4f8bed8d0cebcfdcdb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66970" y="4072255"/>
            <a:ext cx="864870" cy="4902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7880" y="3060700"/>
            <a:ext cx="522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 try to use </a:t>
            </a:r>
            <a:r>
              <a:rPr lang="en-US" altLang="zh-CN">
                <a:highlight>
                  <a:srgbClr val="FF0000"/>
                </a:highlight>
              </a:rPr>
              <a:t>the </a:t>
            </a:r>
            <a:r>
              <a:rPr lang="en-US" altLang="zh-CN">
                <a:highlight>
                  <a:srgbClr val="00FF00"/>
                </a:highlight>
              </a:rPr>
              <a:t>method </a:t>
            </a:r>
            <a:r>
              <a:rPr lang="en-US" altLang="zh-CN">
                <a:highlight>
                  <a:srgbClr val="FF0000"/>
                </a:highlight>
              </a:rPr>
              <a:t>suggested </a:t>
            </a:r>
            <a:r>
              <a:rPr lang="en-US" altLang="zh-CN"/>
              <a:t>in his paper.</a:t>
            </a:r>
            <a:endParaRPr lang="en-US" altLang="zh-CN"/>
          </a:p>
        </p:txBody>
      </p:sp>
      <p:sp>
        <p:nvSpPr>
          <p:cNvPr id="11" name="矩形标注 10"/>
          <p:cNvSpPr/>
          <p:nvPr>
            <p:custDataLst>
              <p:tags r:id="rId8"/>
            </p:custDataLst>
          </p:nvPr>
        </p:nvSpPr>
        <p:spPr>
          <a:xfrm>
            <a:off x="5212080" y="5209540"/>
            <a:ext cx="4406265" cy="611505"/>
          </a:xfrm>
          <a:prstGeom prst="wedgeRectCallout">
            <a:avLst>
              <a:gd name="adj1" fmla="val -16032"/>
              <a:gd name="adj2" fmla="val -152388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5166360" y="5330825"/>
            <a:ext cx="522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 try to </a:t>
            </a:r>
            <a:r>
              <a:rPr lang="en-US" altLang="zh-CN">
                <a:highlight>
                  <a:srgbClr val="FF0000"/>
                </a:highlight>
              </a:rPr>
              <a:t>use the </a:t>
            </a:r>
            <a:r>
              <a:rPr lang="en-US" altLang="zh-CN">
                <a:highlight>
                  <a:srgbClr val="00FF00"/>
                </a:highlight>
              </a:rPr>
              <a:t>method </a:t>
            </a:r>
            <a:r>
              <a:rPr lang="en-US" altLang="zh-CN">
                <a:highlight>
                  <a:srgbClr val="FF0000"/>
                </a:highlight>
              </a:rPr>
              <a:t>suggested in</a:t>
            </a:r>
            <a:r>
              <a:rPr lang="en-US" altLang="zh-CN"/>
              <a:t> his paper.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6686776" y="1299285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87500"/>
          </a:bodyPr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rgbClr val="000000"/>
                </a:solidFill>
                <a:latin typeface="Arial" panose="020B0604020202020204" pitchFamily="34" charset="0"/>
                <a:ea typeface="汉仪文黑-85简" panose="00020600040101010101" charset="-122"/>
              </a:rPr>
              <a:t>目录</a:t>
            </a:r>
            <a:endParaRPr lang="zh-CN" sz="6400" b="0" i="0" spc="430" dirty="0">
              <a:solidFill>
                <a:srgbClr val="000000"/>
              </a:solidFill>
              <a:latin typeface="Arial" panose="020B0604020202020204" pitchFamily="34" charset="0"/>
              <a:ea typeface="汉仪文黑-85简" panose="00020600040101010101" charset="-122"/>
            </a:endParaRPr>
          </a:p>
        </p:txBody>
      </p:sp>
      <p:sp>
        <p:nvSpPr>
          <p:cNvPr id="7" name="Object 108"/>
          <p:cNvSpPr txBox="1"/>
          <p:nvPr>
            <p:custDataLst>
              <p:tags r:id="rId2"/>
            </p:custDataLst>
          </p:nvPr>
        </p:nvSpPr>
        <p:spPr>
          <a:xfrm>
            <a:off x="6849971" y="2183840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Arial" panose="020B0604020202020204" pitchFamily="34" charset="0"/>
              <a:ea typeface="汉仪正圆 55简" panose="0002060004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863306" y="2991560"/>
            <a:ext cx="3122295" cy="478155"/>
            <a:chOff x="11717" y="4850"/>
            <a:chExt cx="4917" cy="753"/>
          </a:xfrm>
        </p:grpSpPr>
        <p:sp>
          <p:nvSpPr>
            <p:cNvPr id="8" name="Object 109"/>
            <p:cNvSpPr txBox="1"/>
            <p:nvPr>
              <p:custDataLst>
                <p:tags r:id="rId4"/>
              </p:custDataLst>
            </p:nvPr>
          </p:nvSpPr>
          <p:spPr>
            <a:xfrm>
              <a:off x="12804" y="4889"/>
              <a:ext cx="3830" cy="714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语言模型的发展和问题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5"/>
              </p:custDataLst>
            </p:nvPr>
          </p:nvSpPr>
          <p:spPr>
            <a:xfrm>
              <a:off x="11717" y="485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01</a:t>
              </a:r>
              <a:endParaRPr lang="zh-CN" altLang="en-US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6423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6423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6863306" y="3679265"/>
            <a:ext cx="3122295" cy="480695"/>
            <a:chOff x="11717" y="5599"/>
            <a:chExt cx="4917" cy="757"/>
          </a:xfrm>
        </p:grpSpPr>
        <p:sp>
          <p:nvSpPr>
            <p:cNvPr id="9" name="Object 1010"/>
            <p:cNvSpPr txBox="1"/>
            <p:nvPr>
              <p:custDataLst>
                <p:tags r:id="rId9"/>
              </p:custDataLst>
            </p:nvPr>
          </p:nvSpPr>
          <p:spPr>
            <a:xfrm>
              <a:off x="12804" y="5644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共现图和</a:t>
              </a:r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n-gram </a:t>
              </a:r>
              <a:endParaRPr lang="en-US" altLang="zh-CN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10"/>
              </p:custDataLst>
            </p:nvPr>
          </p:nvSpPr>
          <p:spPr>
            <a:xfrm>
              <a:off x="11717" y="559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2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6863306" y="4369510"/>
            <a:ext cx="3122295" cy="483235"/>
            <a:chOff x="11717" y="6349"/>
            <a:chExt cx="4917" cy="761"/>
          </a:xfrm>
        </p:grpSpPr>
        <p:sp>
          <p:nvSpPr>
            <p:cNvPr id="10" name="Object 1011"/>
            <p:cNvSpPr txBox="1"/>
            <p:nvPr>
              <p:custDataLst>
                <p:tags r:id="rId12"/>
              </p:custDataLst>
            </p:nvPr>
          </p:nvSpPr>
          <p:spPr>
            <a:xfrm>
              <a:off x="12804" y="6398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插件式的风格定制</a:t>
              </a:r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11717" y="634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3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889341" y="5062295"/>
            <a:ext cx="3122295" cy="479425"/>
            <a:chOff x="11717" y="7110"/>
            <a:chExt cx="4917" cy="755"/>
          </a:xfrm>
        </p:grpSpPr>
        <p:sp>
          <p:nvSpPr>
            <p:cNvPr id="16" name="Object 109"/>
            <p:cNvSpPr txBox="1"/>
            <p:nvPr>
              <p:custDataLst>
                <p:tags r:id="rId15"/>
              </p:custDataLst>
            </p:nvPr>
          </p:nvSpPr>
          <p:spPr>
            <a:xfrm>
              <a:off x="12804" y="7153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结果展示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5" name="Object 1012"/>
            <p:cNvSpPr txBox="1"/>
            <p:nvPr>
              <p:custDataLst>
                <p:tags r:id="rId16"/>
              </p:custDataLst>
            </p:nvPr>
          </p:nvSpPr>
          <p:spPr>
            <a:xfrm>
              <a:off x="11717" y="711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4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2416810" y="4929505"/>
            <a:ext cx="4820285" cy="139319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2423160" y="2744470"/>
            <a:ext cx="4970780" cy="129540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3"/>
            </p:custDataLst>
          </p:nvPr>
        </p:nvSpPr>
        <p:spPr>
          <a:xfrm>
            <a:off x="737870" y="564515"/>
            <a:ext cx="5064125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文本生成：</a:t>
            </a: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endParaRPr lang="en-US" altLang="zh-CN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4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softmax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是文章生成的一个重要映射函数，它可以由以下优化问题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给出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984500" y="3505200"/>
                <a:ext cx="192786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charset="0"/>
                          <a:cs typeface="Cambria Math" panose="02040503050406030204" charset="0"/>
                        </a:rPr>
                        <m:t>𝐀</m:t>
                      </m:r>
                      <m:sSup>
                        <m:sSupPr>
                          <m:ctrlP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          </m:t>
                          </m:r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500" y="3505200"/>
                <a:ext cx="192786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3b32313536343930313bb4f8bed8d0cebcfdcdb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676015" y="3541395"/>
            <a:ext cx="490220" cy="295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41905" y="2847975"/>
            <a:ext cx="4723130" cy="1087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541905" y="5057775"/>
            <a:ext cx="4544060" cy="1120140"/>
          </a:xfrm>
          <a:prstGeom prst="rect">
            <a:avLst/>
          </a:prstGeom>
        </p:spPr>
      </p:pic>
      <p:pic>
        <p:nvPicPr>
          <p:cNvPr id="12" name="图片 11" descr="3b32313536343930313bb4f8bed8d0cebcfdcdb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/>
          <a:stretch>
            <a:fillRect/>
          </a:stretch>
        </p:blipFill>
        <p:spPr>
          <a:xfrm rot="16200000">
            <a:off x="4239895" y="4198620"/>
            <a:ext cx="839470" cy="505460"/>
          </a:xfrm>
          <a:prstGeom prst="rect">
            <a:avLst/>
          </a:prstGeom>
        </p:spPr>
      </p:pic>
      <p:sp>
        <p:nvSpPr>
          <p:cNvPr id="8" name="立方体 7"/>
          <p:cNvSpPr/>
          <p:nvPr/>
        </p:nvSpPr>
        <p:spPr>
          <a:xfrm>
            <a:off x="7929880" y="4039870"/>
            <a:ext cx="1443990" cy="568325"/>
          </a:xfrm>
          <a:prstGeom prst="cube">
            <a:avLst/>
          </a:prstGeom>
          <a:solidFill>
            <a:schemeClr val="accent2"/>
          </a:solidFill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LLM</a:t>
            </a:r>
            <a:endParaRPr lang="en-US" altLang="zh-CN" b="1"/>
          </a:p>
        </p:txBody>
      </p:sp>
      <p:grpSp>
        <p:nvGrpSpPr>
          <p:cNvPr id="17" name="组合 16"/>
          <p:cNvGrpSpPr/>
          <p:nvPr/>
        </p:nvGrpSpPr>
        <p:grpSpPr>
          <a:xfrm>
            <a:off x="10041255" y="3809365"/>
            <a:ext cx="195580" cy="1075690"/>
            <a:chOff x="15701" y="3691"/>
            <a:chExt cx="308" cy="1694"/>
          </a:xfrm>
        </p:grpSpPr>
        <p:sp>
          <p:nvSpPr>
            <p:cNvPr id="9" name="矩形 8"/>
            <p:cNvSpPr/>
            <p:nvPr/>
          </p:nvSpPr>
          <p:spPr>
            <a:xfrm>
              <a:off x="15701" y="3691"/>
              <a:ext cx="309" cy="277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13"/>
              </p:custDataLst>
            </p:nvPr>
          </p:nvSpPr>
          <p:spPr>
            <a:xfrm>
              <a:off x="15701" y="3968"/>
              <a:ext cx="309" cy="27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14"/>
              </p:custDataLst>
            </p:nvPr>
          </p:nvSpPr>
          <p:spPr>
            <a:xfrm>
              <a:off x="15701" y="4245"/>
              <a:ext cx="309" cy="2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5"/>
              </p:custDataLst>
            </p:nvPr>
          </p:nvSpPr>
          <p:spPr>
            <a:xfrm>
              <a:off x="15701" y="4533"/>
              <a:ext cx="309" cy="2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15701" y="4821"/>
              <a:ext cx="309" cy="27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7"/>
              </p:custDataLst>
            </p:nvPr>
          </p:nvSpPr>
          <p:spPr>
            <a:xfrm>
              <a:off x="15701" y="5109"/>
              <a:ext cx="309" cy="277"/>
            </a:xfrm>
            <a:prstGeom prst="rect">
              <a:avLst/>
            </a:prstGeom>
            <a:solidFill>
              <a:schemeClr val="accent3"/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782935" y="3816350"/>
            <a:ext cx="195580" cy="1075690"/>
            <a:chOff x="15701" y="3691"/>
            <a:chExt cx="308" cy="1694"/>
          </a:xfrm>
        </p:grpSpPr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15701" y="3691"/>
              <a:ext cx="309" cy="2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19"/>
              </p:custDataLst>
            </p:nvPr>
          </p:nvSpPr>
          <p:spPr>
            <a:xfrm>
              <a:off x="15701" y="3968"/>
              <a:ext cx="309" cy="2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20"/>
              </p:custDataLst>
            </p:nvPr>
          </p:nvSpPr>
          <p:spPr>
            <a:xfrm>
              <a:off x="15701" y="4245"/>
              <a:ext cx="309" cy="2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>
              <p:custDataLst>
                <p:tags r:id="rId21"/>
              </p:custDataLst>
            </p:nvPr>
          </p:nvSpPr>
          <p:spPr>
            <a:xfrm>
              <a:off x="15701" y="4533"/>
              <a:ext cx="309" cy="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22"/>
              </p:custDataLst>
            </p:nvPr>
          </p:nvSpPr>
          <p:spPr>
            <a:xfrm>
              <a:off x="15701" y="4821"/>
              <a:ext cx="309" cy="2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23"/>
              </p:custDataLst>
            </p:nvPr>
          </p:nvSpPr>
          <p:spPr>
            <a:xfrm>
              <a:off x="15701" y="5109"/>
              <a:ext cx="309" cy="2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mpd="sng"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5" name="图片 24" descr="3b32313536343930313bb4f8bed8d0cebcfdcdb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60330" y="4168140"/>
            <a:ext cx="522605" cy="314960"/>
          </a:xfrm>
          <a:prstGeom prst="rect">
            <a:avLst/>
          </a:prstGeom>
        </p:spPr>
      </p:pic>
      <p:pic>
        <p:nvPicPr>
          <p:cNvPr id="26" name="图片 25" descr="3b32313536343930313bb4f8bed8d0cebcfdcdb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446260" y="4168140"/>
            <a:ext cx="522605" cy="3149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9888220" y="3362325"/>
                <a:ext cx="469900" cy="43878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>
                          <a:latin typeface="Cambria Math" panose="02040503050406030204" charset="0"/>
                          <a:cs typeface="Cambria Math" panose="02040503050406030204" charset="0"/>
                        </a:rPr>
                        <m:t>𝐳</m:t>
                      </m:r>
                    </m:oMath>
                  </m:oMathPara>
                </a14:m>
                <a:endParaRPr lang="en-US" altLang="zh-CN" sz="2400" b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220" y="3362325"/>
                <a:ext cx="469900" cy="43878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>
            <p:custDataLst>
              <p:tags r:id="rId27"/>
            </p:custDataLst>
          </p:nvPr>
        </p:nvSpPr>
        <p:spPr>
          <a:xfrm>
            <a:off x="10699115" y="3326130"/>
            <a:ext cx="469900" cy="438785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en-US" altLang="zh-CN" sz="2400" b="1"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2458720" y="2644775"/>
            <a:ext cx="6180455" cy="139319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3357880" y="6038850"/>
            <a:ext cx="4846955" cy="69469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3646170" y="6112510"/>
            <a:ext cx="406654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增加一个本地知识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的约束项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graphmax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5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基于共现图的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softmax</a:t>
            </a:r>
            <a:endParaRPr lang="en-US" altLang="zh-CN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83815" y="2783840"/>
            <a:ext cx="5937885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2175510" y="4683760"/>
            <a:ext cx="6096635" cy="139319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2"/>
            </p:custDataLst>
          </p:nvPr>
        </p:nvSpPr>
        <p:spPr>
          <a:xfrm>
            <a:off x="2308860" y="2360930"/>
            <a:ext cx="5729605" cy="132207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465705" y="4105910"/>
            <a:ext cx="5888355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问题求解可以分成两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步：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graphmax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优化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5"/>
            </p:custDataLst>
          </p:nvPr>
        </p:nvSpPr>
        <p:spPr>
          <a:xfrm>
            <a:off x="737870" y="1448435"/>
            <a:ext cx="37668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不能直接用梯度下降优化，而是需要两步：先梯度下降，再将梯度投影到概率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流形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65705" y="2526030"/>
            <a:ext cx="5423535" cy="1017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08860" y="4848860"/>
            <a:ext cx="5843905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2909570" y="1962150"/>
            <a:ext cx="7884795" cy="418338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2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graphmax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3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不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再有显式解，由以下过程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描述：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61335" y="2030095"/>
            <a:ext cx="7362825" cy="40481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66775" y="5447665"/>
            <a:ext cx="1652270" cy="467360"/>
            <a:chOff x="1365" y="8579"/>
            <a:chExt cx="2602" cy="736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529" y="8717"/>
              <a:ext cx="2190" cy="548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1365" y="8579"/>
              <a:ext cx="2602" cy="736"/>
            </a:xfrm>
            <a:prstGeom prst="roundRect">
              <a:avLst>
                <a:gd name="adj" fmla="val 3963"/>
              </a:avLst>
            </a:prstGeom>
            <a:noFill/>
            <a:ln w="12700" cap="flat" cmpd="sng" algn="ctr">
              <a:gradFill>
                <a:gsLst>
                  <a:gs pos="0">
                    <a:srgbClr val="FF7429">
                      <a:lumMod val="20000"/>
                      <a:lumOff val="80000"/>
                    </a:srgbClr>
                  </a:gs>
                  <a:gs pos="100000">
                    <a:srgbClr val="FF7429">
                      <a:lumMod val="60000"/>
                      <a:lumOff val="40000"/>
                    </a:srgbClr>
                  </a:gs>
                </a:gsLst>
                <a:lin ang="16200000" scaled="1"/>
              </a:gradFill>
              <a:prstDash val="solid"/>
              <a:miter lim="800000"/>
            </a:ln>
            <a:effectLst>
              <a:outerShdw blurRad="38100" dist="12700" dir="2700000" algn="tl" rotWithShape="0">
                <a:srgbClr val="FF7429">
                  <a:alpha val="40000"/>
                </a:srgbClr>
              </a:outerShdw>
            </a:effectLst>
          </p:spPr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2" name="副标题"/>
          <p:cNvSpPr txBox="1"/>
          <p:nvPr>
            <p:custDataLst>
              <p:tags r:id="rId9"/>
            </p:custDataLst>
          </p:nvPr>
        </p:nvSpPr>
        <p:spPr>
          <a:xfrm>
            <a:off x="866775" y="4886960"/>
            <a:ext cx="1259205" cy="39116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时间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复杂度：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8305" y="3343275"/>
            <a:ext cx="790575" cy="431165"/>
          </a:xfrm>
          <a:prstGeom prst="rect">
            <a:avLst/>
          </a:prstGeom>
          <a:noFill/>
          <a:ln w="41275" cmpd="sng">
            <a:solidFill>
              <a:schemeClr val="accent6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6686776" y="1299285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87500"/>
          </a:bodyPr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rgbClr val="000000"/>
                </a:solidFill>
                <a:latin typeface="Arial" panose="020B0604020202020204" pitchFamily="34" charset="0"/>
                <a:ea typeface="汉仪文黑-85简" panose="00020600040101010101" charset="-122"/>
              </a:rPr>
              <a:t>目录</a:t>
            </a:r>
            <a:endParaRPr lang="zh-CN" sz="6400" b="0" i="0" spc="430" dirty="0">
              <a:solidFill>
                <a:srgbClr val="000000"/>
              </a:solidFill>
              <a:latin typeface="Arial" panose="020B0604020202020204" pitchFamily="34" charset="0"/>
              <a:ea typeface="汉仪文黑-85简" panose="00020600040101010101" charset="-122"/>
            </a:endParaRPr>
          </a:p>
        </p:txBody>
      </p:sp>
      <p:sp>
        <p:nvSpPr>
          <p:cNvPr id="7" name="Object 108"/>
          <p:cNvSpPr txBox="1"/>
          <p:nvPr>
            <p:custDataLst>
              <p:tags r:id="rId2"/>
            </p:custDataLst>
          </p:nvPr>
        </p:nvSpPr>
        <p:spPr>
          <a:xfrm>
            <a:off x="6849971" y="2183840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Arial" panose="020B0604020202020204" pitchFamily="34" charset="0"/>
              <a:ea typeface="汉仪正圆 55简" panose="0002060004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863306" y="2991560"/>
            <a:ext cx="3122295" cy="478155"/>
            <a:chOff x="11717" y="4850"/>
            <a:chExt cx="4917" cy="753"/>
          </a:xfrm>
        </p:grpSpPr>
        <p:sp>
          <p:nvSpPr>
            <p:cNvPr id="8" name="Object 109"/>
            <p:cNvSpPr txBox="1"/>
            <p:nvPr>
              <p:custDataLst>
                <p:tags r:id="rId4"/>
              </p:custDataLst>
            </p:nvPr>
          </p:nvSpPr>
          <p:spPr>
            <a:xfrm>
              <a:off x="12804" y="4889"/>
              <a:ext cx="3830" cy="714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多</a:t>
              </a:r>
              <a:endParaRPr lang="zh-CN" altLang="en-US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5"/>
              </p:custDataLst>
            </p:nvPr>
          </p:nvSpPr>
          <p:spPr>
            <a:xfrm>
              <a:off x="11717" y="485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01</a:t>
              </a:r>
              <a:endParaRPr lang="zh-CN" altLang="en-US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6423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6423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6863306" y="3679265"/>
            <a:ext cx="3122295" cy="480695"/>
            <a:chOff x="11717" y="5599"/>
            <a:chExt cx="4917" cy="757"/>
          </a:xfrm>
        </p:grpSpPr>
        <p:sp>
          <p:nvSpPr>
            <p:cNvPr id="9" name="Object 1010"/>
            <p:cNvSpPr txBox="1"/>
            <p:nvPr>
              <p:custDataLst>
                <p:tags r:id="rId9"/>
              </p:custDataLst>
            </p:nvPr>
          </p:nvSpPr>
          <p:spPr>
            <a:xfrm>
              <a:off x="12804" y="5644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共现图和</a:t>
              </a:r>
              <a:r>
                <a:rPr lang="en-US" altLang="zh-CN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n-gram </a:t>
              </a:r>
              <a:endParaRPr lang="en-US" altLang="zh-CN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10"/>
              </p:custDataLst>
            </p:nvPr>
          </p:nvSpPr>
          <p:spPr>
            <a:xfrm>
              <a:off x="11717" y="559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2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6863306" y="4369510"/>
            <a:ext cx="3122295" cy="483235"/>
            <a:chOff x="11717" y="6349"/>
            <a:chExt cx="4917" cy="761"/>
          </a:xfrm>
        </p:grpSpPr>
        <p:sp>
          <p:nvSpPr>
            <p:cNvPr id="10" name="Object 1011"/>
            <p:cNvSpPr txBox="1"/>
            <p:nvPr>
              <p:custDataLst>
                <p:tags r:id="rId12"/>
              </p:custDataLst>
            </p:nvPr>
          </p:nvSpPr>
          <p:spPr>
            <a:xfrm>
              <a:off x="12804" y="6398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插件式的风格</a:t>
              </a: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定制</a:t>
              </a:r>
              <a:endParaRPr lang="zh-CN" altLang="en-US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11717" y="634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3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889341" y="5062295"/>
            <a:ext cx="3122295" cy="479425"/>
            <a:chOff x="11717" y="7110"/>
            <a:chExt cx="4917" cy="755"/>
          </a:xfrm>
        </p:grpSpPr>
        <p:sp>
          <p:nvSpPr>
            <p:cNvPr id="16" name="Object 109"/>
            <p:cNvSpPr txBox="1"/>
            <p:nvPr>
              <p:custDataLst>
                <p:tags r:id="rId15"/>
              </p:custDataLst>
            </p:nvPr>
          </p:nvSpPr>
          <p:spPr>
            <a:xfrm>
              <a:off x="12804" y="7153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结果</a:t>
              </a: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展示</a:t>
              </a:r>
              <a:endParaRPr lang="zh-CN" altLang="en-US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5" name="Object 1012"/>
            <p:cNvSpPr txBox="1"/>
            <p:nvPr>
              <p:custDataLst>
                <p:tags r:id="rId16"/>
              </p:custDataLst>
            </p:nvPr>
          </p:nvSpPr>
          <p:spPr>
            <a:xfrm>
              <a:off x="11717" y="711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4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1494155" y="3034665"/>
            <a:ext cx="8824595" cy="139319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2384425" y="4836160"/>
            <a:ext cx="7552055" cy="173355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672715" y="4909820"/>
            <a:ext cx="5888355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梯度里包含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共现图的</a:t>
            </a: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阶多项式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672715" y="5503545"/>
            <a:ext cx="6608445" cy="96456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也就是用基于本地语料库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的一阶共现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图约束模型，实际引入了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2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，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3-gram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信息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注意：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n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阶共享图对应（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n+1)-gram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模型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3" name="标题"/>
          <p:cNvSpPr txBox="1"/>
          <p:nvPr>
            <p:custDataLst>
              <p:tags r:id="rId5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被投影的梯度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6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这个被投影的梯度是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3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项的和，第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1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，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3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分别代表了来自于大模型的全局知识和来自本地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corpus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的本地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知识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13535" y="3243580"/>
            <a:ext cx="8558530" cy="969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 fontScale="90000"/>
          </a:bodyPr>
          <a:p>
            <a:pPr>
              <a:lnSpc>
                <a:spcPct val="120000"/>
              </a:lnSpc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graphmax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性质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65" y="4546600"/>
            <a:ext cx="10253980" cy="2311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663065"/>
            <a:ext cx="9451340" cy="225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6686776" y="1299285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87500"/>
          </a:bodyPr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rgbClr val="000000"/>
                </a:solidFill>
                <a:latin typeface="Arial" panose="020B0604020202020204" pitchFamily="34" charset="0"/>
                <a:ea typeface="汉仪文黑-85简" panose="00020600040101010101" charset="-122"/>
              </a:rPr>
              <a:t>目录</a:t>
            </a:r>
            <a:endParaRPr lang="zh-CN" sz="6400" b="0" i="0" spc="430" dirty="0">
              <a:solidFill>
                <a:srgbClr val="000000"/>
              </a:solidFill>
              <a:latin typeface="Arial" panose="020B0604020202020204" pitchFamily="34" charset="0"/>
              <a:ea typeface="汉仪文黑-85简" panose="00020600040101010101" charset="-122"/>
            </a:endParaRPr>
          </a:p>
        </p:txBody>
      </p:sp>
      <p:sp>
        <p:nvSpPr>
          <p:cNvPr id="7" name="Object 108"/>
          <p:cNvSpPr txBox="1"/>
          <p:nvPr>
            <p:custDataLst>
              <p:tags r:id="rId2"/>
            </p:custDataLst>
          </p:nvPr>
        </p:nvSpPr>
        <p:spPr>
          <a:xfrm>
            <a:off x="6849971" y="2183840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Arial" panose="020B0604020202020204" pitchFamily="34" charset="0"/>
              <a:ea typeface="汉仪正圆 55简" panose="0002060004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863306" y="2991560"/>
            <a:ext cx="3122295" cy="478155"/>
            <a:chOff x="11717" y="4850"/>
            <a:chExt cx="4917" cy="753"/>
          </a:xfrm>
        </p:grpSpPr>
        <p:sp>
          <p:nvSpPr>
            <p:cNvPr id="8" name="Object 109"/>
            <p:cNvSpPr txBox="1"/>
            <p:nvPr>
              <p:custDataLst>
                <p:tags r:id="rId4"/>
              </p:custDataLst>
            </p:nvPr>
          </p:nvSpPr>
          <p:spPr>
            <a:xfrm>
              <a:off x="12804" y="4889"/>
              <a:ext cx="3830" cy="714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语言模型的发展和问题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5"/>
              </p:custDataLst>
            </p:nvPr>
          </p:nvSpPr>
          <p:spPr>
            <a:xfrm>
              <a:off x="11717" y="485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01</a:t>
              </a:r>
              <a:endParaRPr lang="zh-CN" altLang="en-US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6423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6423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6863306" y="3679265"/>
            <a:ext cx="3122295" cy="480695"/>
            <a:chOff x="11717" y="5599"/>
            <a:chExt cx="4917" cy="757"/>
          </a:xfrm>
        </p:grpSpPr>
        <p:sp>
          <p:nvSpPr>
            <p:cNvPr id="9" name="Object 1010"/>
            <p:cNvSpPr txBox="1"/>
            <p:nvPr>
              <p:custDataLst>
                <p:tags r:id="rId9"/>
              </p:custDataLst>
            </p:nvPr>
          </p:nvSpPr>
          <p:spPr>
            <a:xfrm>
              <a:off x="12804" y="5644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共现图和</a:t>
              </a:r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n-gram </a:t>
              </a:r>
              <a:endParaRPr lang="en-US" altLang="zh-CN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10"/>
              </p:custDataLst>
            </p:nvPr>
          </p:nvSpPr>
          <p:spPr>
            <a:xfrm>
              <a:off x="11717" y="559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2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6863306" y="4369510"/>
            <a:ext cx="3122295" cy="483235"/>
            <a:chOff x="11717" y="6349"/>
            <a:chExt cx="4917" cy="761"/>
          </a:xfrm>
        </p:grpSpPr>
        <p:sp>
          <p:nvSpPr>
            <p:cNvPr id="10" name="Object 1011"/>
            <p:cNvSpPr txBox="1"/>
            <p:nvPr>
              <p:custDataLst>
                <p:tags r:id="rId12"/>
              </p:custDataLst>
            </p:nvPr>
          </p:nvSpPr>
          <p:spPr>
            <a:xfrm>
              <a:off x="12804" y="6398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插件式的风格定制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11717" y="634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3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889341" y="5062295"/>
            <a:ext cx="3122295" cy="479425"/>
            <a:chOff x="11717" y="7110"/>
            <a:chExt cx="4917" cy="755"/>
          </a:xfrm>
        </p:grpSpPr>
        <p:sp>
          <p:nvSpPr>
            <p:cNvPr id="16" name="Object 109"/>
            <p:cNvSpPr txBox="1"/>
            <p:nvPr>
              <p:custDataLst>
                <p:tags r:id="rId15"/>
              </p:custDataLst>
            </p:nvPr>
          </p:nvSpPr>
          <p:spPr>
            <a:xfrm>
              <a:off x="12804" y="7153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结果展示</a:t>
              </a:r>
              <a:endPara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5" name="Object 1012"/>
            <p:cNvSpPr txBox="1"/>
            <p:nvPr>
              <p:custDataLst>
                <p:tags r:id="rId16"/>
              </p:custDataLst>
            </p:nvPr>
          </p:nvSpPr>
          <p:spPr>
            <a:xfrm>
              <a:off x="11717" y="711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4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934085" y="1943100"/>
            <a:ext cx="5010150" cy="153098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222375" y="2016760"/>
            <a:ext cx="250698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本地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数据集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222375" y="2610485"/>
            <a:ext cx="4351020" cy="7029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Amazon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和Yelp 的商品评论数据集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实验：文本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892810" y="4232910"/>
            <a:ext cx="7962265" cy="256984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81100" y="4306570"/>
            <a:ext cx="250698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181100" y="4900295"/>
            <a:ext cx="7094220" cy="1500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 GPT-2 (Radford et al., 2019)</a:t>
            </a: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endParaRPr lang="en-US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 CTRL (Conditional Transformer</a:t>
            </a: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Language model) (Keskar et al., 2019), 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PPLM (Plug and Play LM) (Dathathri et al.,2020), 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OPT (Open Pre-trained Transformer) (Zhang et al., 2022)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76530" y="1538605"/>
            <a:ext cx="11562715" cy="511746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384800" y="1637665"/>
            <a:ext cx="1566545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BLEU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3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实验：文本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7655" y="3459480"/>
            <a:ext cx="5490845" cy="2964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0" y="3413125"/>
            <a:ext cx="5603240" cy="301117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1222375" y="2610485"/>
            <a:ext cx="4351020" cy="7029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Amazon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商品评论数据集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119110" y="2513965"/>
            <a:ext cx="2515870" cy="7029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Yelp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服务评论数据集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圆角矩形 2"/>
          <p:cNvSpPr/>
          <p:nvPr>
            <p:custDataLst>
              <p:tags r:id="rId10"/>
            </p:custDataLst>
          </p:nvPr>
        </p:nvSpPr>
        <p:spPr>
          <a:xfrm>
            <a:off x="6096000" y="3413760"/>
            <a:ext cx="5603875" cy="3010535"/>
          </a:xfrm>
          <a:prstGeom prst="roundRect">
            <a:avLst>
              <a:gd name="adj" fmla="val 3963"/>
            </a:avLst>
          </a:prstGeom>
          <a:noFill/>
          <a:ln w="12700" cap="flat" cmpd="sng" algn="ctr">
            <a:gradFill>
              <a:gsLst>
                <a:gs pos="0">
                  <a:srgbClr val="FF7429">
                    <a:lumMod val="20000"/>
                    <a:lumOff val="80000"/>
                  </a:srgbClr>
                </a:gs>
                <a:gs pos="100000">
                  <a:srgbClr val="FF7429">
                    <a:lumMod val="60000"/>
                    <a:lumOff val="40000"/>
                  </a:srgbClr>
                </a:gs>
              </a:gsLst>
              <a:lin ang="16200000" scaled="1"/>
            </a:gradFill>
            <a:prstDash val="solid"/>
            <a:miter lim="800000"/>
          </a:ln>
          <a:effectLst>
            <a:outerShdw blurRad="38100" dist="12700" dir="2700000" algn="tl" rotWithShape="0">
              <a:srgbClr val="FF7429">
                <a:alpha val="40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11"/>
            </p:custDataLst>
          </p:nvPr>
        </p:nvSpPr>
        <p:spPr>
          <a:xfrm>
            <a:off x="263525" y="3413125"/>
            <a:ext cx="5514975" cy="3062605"/>
          </a:xfrm>
          <a:prstGeom prst="roundRect">
            <a:avLst>
              <a:gd name="adj" fmla="val 3963"/>
            </a:avLst>
          </a:prstGeom>
          <a:noFill/>
          <a:ln w="12700" cap="flat" cmpd="sng" algn="ctr">
            <a:gradFill>
              <a:gsLst>
                <a:gs pos="0">
                  <a:srgbClr val="FF7429">
                    <a:lumMod val="20000"/>
                    <a:lumOff val="80000"/>
                  </a:srgbClr>
                </a:gs>
                <a:gs pos="100000">
                  <a:srgbClr val="FF7429">
                    <a:lumMod val="60000"/>
                    <a:lumOff val="40000"/>
                  </a:srgbClr>
                </a:gs>
              </a:gsLst>
              <a:lin ang="16200000" scaled="1"/>
            </a:gradFill>
            <a:prstDash val="solid"/>
            <a:miter lim="800000"/>
          </a:ln>
          <a:effectLst>
            <a:outerShdw blurRad="38100" dist="12700" dir="2700000" algn="tl" rotWithShape="0">
              <a:srgbClr val="FF7429">
                <a:alpha val="40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实验：文本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1374140" y="2338705"/>
            <a:ext cx="9083040" cy="411226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921250" y="2338705"/>
            <a:ext cx="250698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erplexity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47825" y="3429000"/>
            <a:ext cx="8611870" cy="2785745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6"/>
            </p:custDataLst>
          </p:nvPr>
        </p:nvSpPr>
        <p:spPr>
          <a:xfrm>
            <a:off x="1592580" y="3429635"/>
            <a:ext cx="8667750" cy="2785110"/>
          </a:xfrm>
          <a:prstGeom prst="roundRect">
            <a:avLst>
              <a:gd name="adj" fmla="val 3963"/>
            </a:avLst>
          </a:prstGeom>
          <a:noFill/>
          <a:ln w="12700" cap="flat" cmpd="sng" algn="ctr">
            <a:gradFill>
              <a:gsLst>
                <a:gs pos="0">
                  <a:srgbClr val="FF7429">
                    <a:lumMod val="20000"/>
                    <a:lumOff val="80000"/>
                  </a:srgbClr>
                </a:gs>
                <a:gs pos="100000">
                  <a:srgbClr val="FF7429">
                    <a:lumMod val="60000"/>
                    <a:lumOff val="40000"/>
                  </a:srgbClr>
                </a:gs>
              </a:gsLst>
              <a:lin ang="16200000" scaled="1"/>
            </a:gradFill>
            <a:prstDash val="solid"/>
            <a:miter lim="800000"/>
          </a:ln>
          <a:effectLst>
            <a:outerShdw blurRad="38100" dist="12700" dir="2700000" algn="tl" rotWithShape="0">
              <a:srgbClr val="FF7429">
                <a:alpha val="40000"/>
              </a:srgbClr>
            </a:outerShdw>
          </a:effectLst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443865" y="564515"/>
            <a:ext cx="1405890" cy="42894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mongolianVert" wrap="square" lIns="0" bIns="0" rtlCol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784350" y="1741805"/>
            <a:ext cx="699770" cy="2930525"/>
          </a:xfrm>
          <a:prstGeom prst="rect">
            <a:avLst/>
          </a:prstGeom>
          <a:noFill/>
        </p:spPr>
        <p:txBody>
          <a:bodyPr vert="mongolianVert" wrap="square" rtlCol="0">
            <a:normAutofit lnSpcReduction="10000"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Amazon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商品评论数据集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06370" y="196215"/>
            <a:ext cx="6858000" cy="6129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标题"/>
          <p:cNvSpPr txBox="1"/>
          <p:nvPr>
            <p:custDataLst>
              <p:tags r:id="rId1"/>
            </p:custDataLst>
          </p:nvPr>
        </p:nvSpPr>
        <p:spPr>
          <a:xfrm>
            <a:off x="443865" y="564515"/>
            <a:ext cx="1405890" cy="428942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mongolianVert" wrap="square" lIns="0" bIns="0" rtlCol="0">
            <a:normAutofit lnSpcReduction="1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29230" y="-3810"/>
            <a:ext cx="6850380" cy="698563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784350" y="1741805"/>
            <a:ext cx="699770" cy="2930525"/>
          </a:xfrm>
          <a:prstGeom prst="rect">
            <a:avLst/>
          </a:prstGeom>
          <a:noFill/>
        </p:spPr>
        <p:txBody>
          <a:bodyPr vert="mongolianVert" wrap="square" rtlCol="0">
            <a:normAutofit lnSpcReduction="10000"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Y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elp 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商品评论数据集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934085" y="1943100"/>
            <a:ext cx="5010150" cy="153098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222375" y="2016760"/>
            <a:ext cx="4055745" cy="52451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本地数据集（双语言</a:t>
            </a: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多语言）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222375" y="2610485"/>
            <a:ext cx="4351020" cy="702945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WMT’16 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和WMT’21的商品评论数据集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实验：机器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892810" y="4232910"/>
            <a:ext cx="8582660" cy="256984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1181100" y="4306570"/>
            <a:ext cx="250698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baseline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181100" y="4900295"/>
            <a:ext cx="8218170" cy="1500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 BART (Lewis et al., 2020)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</a:rPr>
              <a:t>（双语：罗马尼亚语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</a:rPr>
              <a:t>&amp;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英语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</a:rPr>
              <a:t>）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 mBART 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</a:rPr>
              <a:t>（a multilingual denoising pre-trained model）</a:t>
            </a: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</a:rPr>
              <a:t>(Liu et al., 2020)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</a:rPr>
              <a:t>（多语种：捷克语（Cz）、德语（Ge）、豪萨语（Ha)、冰岛语 (Ic)、日语 (Ja)、俄语 (Ru) 和汉语 (Ch)）</a:t>
            </a: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176530" y="1538605"/>
            <a:ext cx="11895455" cy="514350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384800" y="1637665"/>
            <a:ext cx="1566545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BLEU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3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实验：文本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222375" y="2610485"/>
            <a:ext cx="4351020" cy="7029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双语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119110" y="2513965"/>
            <a:ext cx="2515870" cy="70294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</a:rPr>
              <a:t>多语言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085" y="3883660"/>
            <a:ext cx="5162550" cy="11290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87010" y="3626485"/>
            <a:ext cx="6629400" cy="1852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6686776" y="1299285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87500"/>
          </a:bodyPr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rgbClr val="000000"/>
                </a:solidFill>
                <a:latin typeface="Arial" panose="020B0604020202020204" pitchFamily="34" charset="0"/>
                <a:ea typeface="汉仪文黑-85简" panose="00020600040101010101" charset="-122"/>
              </a:rPr>
              <a:t>目录</a:t>
            </a:r>
            <a:endParaRPr lang="zh-CN" sz="6400" b="0" i="0" spc="430" dirty="0">
              <a:solidFill>
                <a:srgbClr val="000000"/>
              </a:solidFill>
              <a:latin typeface="Arial" panose="020B0604020202020204" pitchFamily="34" charset="0"/>
              <a:ea typeface="汉仪文黑-85简" panose="00020600040101010101" charset="-122"/>
            </a:endParaRPr>
          </a:p>
        </p:txBody>
      </p:sp>
      <p:sp>
        <p:nvSpPr>
          <p:cNvPr id="7" name="Object 108"/>
          <p:cNvSpPr txBox="1"/>
          <p:nvPr>
            <p:custDataLst>
              <p:tags r:id="rId2"/>
            </p:custDataLst>
          </p:nvPr>
        </p:nvSpPr>
        <p:spPr>
          <a:xfrm>
            <a:off x="6849971" y="2183840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Arial" panose="020B0604020202020204" pitchFamily="34" charset="0"/>
              <a:ea typeface="汉仪正圆 55简" panose="0002060004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863306" y="2991560"/>
            <a:ext cx="3122295" cy="478155"/>
            <a:chOff x="11717" y="4850"/>
            <a:chExt cx="4917" cy="753"/>
          </a:xfrm>
        </p:grpSpPr>
        <p:sp>
          <p:nvSpPr>
            <p:cNvPr id="8" name="Object 109"/>
            <p:cNvSpPr txBox="1"/>
            <p:nvPr>
              <p:custDataLst>
                <p:tags r:id="rId4"/>
              </p:custDataLst>
            </p:nvPr>
          </p:nvSpPr>
          <p:spPr>
            <a:xfrm>
              <a:off x="12804" y="4889"/>
              <a:ext cx="3830" cy="714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语言模型的发展和</a:t>
              </a:r>
              <a:r>
                <a:rPr lang="zh-CN" altLang="en-US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问题</a:t>
              </a:r>
              <a:endParaRPr lang="zh-CN" altLang="en-US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5"/>
              </p:custDataLst>
            </p:nvPr>
          </p:nvSpPr>
          <p:spPr>
            <a:xfrm>
              <a:off x="11717" y="485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01</a:t>
              </a:r>
              <a:endParaRPr lang="zh-CN" altLang="en-US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6423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6423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6863306" y="3679265"/>
            <a:ext cx="3122295" cy="480695"/>
            <a:chOff x="11717" y="5599"/>
            <a:chExt cx="4917" cy="757"/>
          </a:xfrm>
        </p:grpSpPr>
        <p:sp>
          <p:nvSpPr>
            <p:cNvPr id="9" name="Object 1010"/>
            <p:cNvSpPr txBox="1"/>
            <p:nvPr>
              <p:custDataLst>
                <p:tags r:id="rId9"/>
              </p:custDataLst>
            </p:nvPr>
          </p:nvSpPr>
          <p:spPr>
            <a:xfrm>
              <a:off x="12804" y="5644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共现图和</a:t>
              </a:r>
              <a:r>
                <a:rPr lang="en-US" altLang="zh-CN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n-gram</a:t>
              </a:r>
              <a:r>
                <a:rPr lang="en-US" altLang="zh-CN" sz="2000" dirty="0">
                  <a:solidFill>
                    <a:schemeClr val="dk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 </a:t>
              </a:r>
              <a:endParaRPr lang="en-US" altLang="zh-CN" sz="2000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10"/>
              </p:custDataLst>
            </p:nvPr>
          </p:nvSpPr>
          <p:spPr>
            <a:xfrm>
              <a:off x="11717" y="559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2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6863306" y="4369510"/>
            <a:ext cx="3122295" cy="483235"/>
            <a:chOff x="11717" y="6349"/>
            <a:chExt cx="4917" cy="761"/>
          </a:xfrm>
        </p:grpSpPr>
        <p:sp>
          <p:nvSpPr>
            <p:cNvPr id="10" name="Object 1011"/>
            <p:cNvSpPr txBox="1"/>
            <p:nvPr>
              <p:custDataLst>
                <p:tags r:id="rId12"/>
              </p:custDataLst>
            </p:nvPr>
          </p:nvSpPr>
          <p:spPr>
            <a:xfrm>
              <a:off x="12804" y="6398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插件式的风格定制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11717" y="634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3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889341" y="5062295"/>
            <a:ext cx="3122295" cy="479425"/>
            <a:chOff x="11717" y="7110"/>
            <a:chExt cx="4917" cy="755"/>
          </a:xfrm>
        </p:grpSpPr>
        <p:sp>
          <p:nvSpPr>
            <p:cNvPr id="16" name="Object 109"/>
            <p:cNvSpPr txBox="1"/>
            <p:nvPr>
              <p:custDataLst>
                <p:tags r:id="rId15"/>
              </p:custDataLst>
            </p:nvPr>
          </p:nvSpPr>
          <p:spPr>
            <a:xfrm>
              <a:off x="12804" y="7153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结果展示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5" name="Object 1012"/>
            <p:cNvSpPr txBox="1"/>
            <p:nvPr>
              <p:custDataLst>
                <p:tags r:id="rId16"/>
              </p:custDataLst>
            </p:nvPr>
          </p:nvSpPr>
          <p:spPr>
            <a:xfrm>
              <a:off x="11717" y="711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4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453390" y="2352040"/>
            <a:ext cx="5643245" cy="130746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标题"/>
          <p:cNvSpPr txBox="1"/>
          <p:nvPr>
            <p:custDataLst>
              <p:tags r:id="rId2"/>
            </p:custDataLst>
          </p:nvPr>
        </p:nvSpPr>
        <p:spPr>
          <a:xfrm>
            <a:off x="737870" y="564515"/>
            <a:ext cx="4540885" cy="8832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 fontScale="80000"/>
          </a:bodyPr>
          <a:p>
            <a:pPr>
              <a:lnSpc>
                <a:spcPct val="120000"/>
              </a:lnSpc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n-gram</a:t>
            </a: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混合模型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副标题"/>
          <p:cNvSpPr txBox="1"/>
          <p:nvPr>
            <p:custDataLst>
              <p:tags r:id="rId3"/>
            </p:custDataLst>
          </p:nvPr>
        </p:nvSpPr>
        <p:spPr>
          <a:xfrm>
            <a:off x="737870" y="1448435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跟传统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n-gram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的巨大参数对比，我们的模型几乎没有增加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运算量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68980" y="4552315"/>
            <a:ext cx="7366635" cy="225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378065" y="3534410"/>
                <a:ext cx="1927860" cy="4660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1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𝐀</m:t>
                          </m:r>
                        </m:e>
                      </m:acc>
                      <m:sSup>
                        <m:sSupPr>
                          <m:ctrlP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        </m:t>
                          </m:r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       </m:t>
                          </m:r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𝐀</m:t>
                              </m:r>
                            </m:e>
                          </m:acc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altLang="zh-CN" sz="24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𝐀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 sz="2400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378065" y="3534410"/>
                <a:ext cx="1927860" cy="466090"/>
              </a:xfrm>
              <a:prstGeom prst="rect">
                <a:avLst/>
              </a:prstGeom>
              <a:blipFill rotWithShape="1">
                <a:blip r:embed="rId8"/>
                <a:stretch>
                  <a:fillRect r="-43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3b32313536343930313bb4f8bed8d0cebcfdcdb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5400000">
            <a:off x="9482455" y="4159250"/>
            <a:ext cx="490220" cy="295275"/>
          </a:xfrm>
          <a:prstGeom prst="rect">
            <a:avLst/>
          </a:prstGeom>
        </p:spPr>
      </p:pic>
      <p:pic>
        <p:nvPicPr>
          <p:cNvPr id="5" name="图片 4" descr="3b32313536343930313bb4f8bed8d0cebcfdcdb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 rot="5400000">
            <a:off x="7361555" y="4159250"/>
            <a:ext cx="490220" cy="29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2935" y="2524760"/>
            <a:ext cx="5306695" cy="99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691515" y="2433955"/>
            <a:ext cx="5120640" cy="156337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979805" y="2507615"/>
            <a:ext cx="334772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基于共现图的</a:t>
            </a:r>
            <a:r>
              <a:rPr lang="en-US" altLang="zh-CN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n-gram</a:t>
            </a:r>
            <a:endParaRPr lang="en-US" altLang="zh-CN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979805" y="3101340"/>
            <a:ext cx="4723130" cy="78168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利用共现图约束大模型，可以轻松地将高阶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n-gram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信息加入到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LLM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中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3" name="标题"/>
          <p:cNvSpPr txBox="1"/>
          <p:nvPr>
            <p:custDataLst>
              <p:tags r:id="rId4"/>
            </p:custDataLst>
          </p:nvPr>
        </p:nvSpPr>
        <p:spPr>
          <a:xfrm>
            <a:off x="737870" y="564515"/>
            <a:ext cx="4358640" cy="76898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bIns="0" rtlCol="0">
            <a:normAutofit/>
          </a:bodyPr>
          <a:p>
            <a:pPr algn="l">
              <a:lnSpc>
                <a:spcPct val="120000"/>
              </a:lnSpc>
            </a:pPr>
            <a:r>
              <a:rPr lang="en-US" altLang="zh-CN" sz="3600" b="1" spc="300" dirty="0">
                <a:ln>
                  <a:noFill/>
                  <a:prstDash val="sysDot"/>
                </a:ln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Takeaway</a:t>
            </a:r>
            <a:r>
              <a:rPr lang="en-US" altLang="zh-CN" sz="3600" b="1" spc="300" dirty="0">
                <a:ln>
                  <a:noFill/>
                  <a:prstDash val="sysDot"/>
                </a:ln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en-US" altLang="zh-CN" sz="3600" b="1" spc="300" dirty="0">
              <a:ln>
                <a:noFill/>
                <a:prstDash val="sysDot"/>
              </a:ln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5"/>
            </p:custDataLst>
          </p:nvPr>
        </p:nvSpPr>
        <p:spPr>
          <a:xfrm>
            <a:off x="691515" y="4460240"/>
            <a:ext cx="5120640" cy="156337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979805" y="4533900"/>
            <a:ext cx="4116070" cy="641985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共享图可以帮助定制本地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语言风格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979805" y="5127625"/>
            <a:ext cx="4723130" cy="78168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利用共现图约束大模型，可以完成本地风格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定制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6" name="圆角矩形 5"/>
          <p:cNvSpPr/>
          <p:nvPr>
            <p:custDataLst>
              <p:tags r:id="rId8"/>
            </p:custDataLst>
          </p:nvPr>
        </p:nvSpPr>
        <p:spPr>
          <a:xfrm>
            <a:off x="6271895" y="2397125"/>
            <a:ext cx="5120640" cy="1563370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6560185" y="2470785"/>
            <a:ext cx="3347720" cy="52451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10000"/>
              </a:lnSpc>
            </a:pP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插件式的接入</a:t>
            </a:r>
            <a:r>
              <a:rPr lang="zh-CN" altLang="en-US" sz="2400" b="1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</a:rPr>
              <a:t>模式</a:t>
            </a:r>
            <a:endParaRPr lang="zh-CN" altLang="en-US" sz="2400" b="1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560185" y="3064510"/>
            <a:ext cx="4723130" cy="78168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注意，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graphmax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虽然比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softmax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多需要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TlogN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次计算，但是它不需要</a:t>
            </a:r>
            <a:r>
              <a:rPr lang="en-US" altLang="zh-CN" sz="1400">
                <a:solidFill>
                  <a:srgbClr val="000000">
                    <a:lumMod val="65000"/>
                    <a:lumOff val="35000"/>
                  </a:srgbClr>
                </a:solidFill>
              </a:rPr>
              <a:t>finetuning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，也就是不消耗训练</a:t>
            </a:r>
            <a:r>
              <a:rPr lang="zh-CN" altLang="en-US" sz="1400">
                <a:solidFill>
                  <a:srgbClr val="000000">
                    <a:lumMod val="65000"/>
                    <a:lumOff val="35000"/>
                  </a:srgbClr>
                </a:solidFill>
              </a:rPr>
              <a:t>资源</a:t>
            </a:r>
            <a:endParaRPr lang="zh-CN" altLang="en-US" sz="140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" name="矩形 115"/>
          <p:cNvSpPr/>
          <p:nvPr>
            <p:custDataLst>
              <p:tags r:id="rId1"/>
            </p:custDataLst>
          </p:nvPr>
        </p:nvSpPr>
        <p:spPr>
          <a:xfrm>
            <a:off x="1922186" y="2551611"/>
            <a:ext cx="8380050" cy="361405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200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Arial" panose="020B0604020202020204" pitchFamily="34" charset="0"/>
            </a:endParaRPr>
          </a:p>
        </p:txBody>
      </p:sp>
      <p:cxnSp>
        <p:nvCxnSpPr>
          <p:cNvPr id="117" name="直接连接符 116"/>
          <p:cNvCxnSpPr/>
          <p:nvPr>
            <p:custDataLst>
              <p:tags r:id="rId2"/>
            </p:custDataLst>
          </p:nvPr>
        </p:nvCxnSpPr>
        <p:spPr>
          <a:xfrm>
            <a:off x="2229393" y="4371709"/>
            <a:ext cx="7785464" cy="0"/>
          </a:xfrm>
          <a:prstGeom prst="line">
            <a:avLst/>
          </a:prstGeom>
          <a:noFill/>
          <a:ln w="28575" cap="flat" cmpd="sng" algn="ctr">
            <a:solidFill>
              <a:srgbClr val="5F5F5F"/>
            </a:solidFill>
            <a:prstDash val="solid"/>
            <a:miter lim="800000"/>
          </a:ln>
          <a:effectLst/>
        </p:spPr>
      </p:cxnSp>
      <p:grpSp>
        <p:nvGrpSpPr>
          <p:cNvPr id="118" name="组合 117"/>
          <p:cNvGrpSpPr/>
          <p:nvPr>
            <p:custDataLst>
              <p:tags r:id="rId3"/>
            </p:custDataLst>
          </p:nvPr>
        </p:nvGrpSpPr>
        <p:grpSpPr>
          <a:xfrm>
            <a:off x="2044110" y="2898187"/>
            <a:ext cx="1526405" cy="1569317"/>
            <a:chOff x="520110" y="2898187"/>
            <a:chExt cx="1526405" cy="1569317"/>
          </a:xfrm>
        </p:grpSpPr>
        <p:sp>
          <p:nvSpPr>
            <p:cNvPr id="119" name="椭圆 118"/>
            <p:cNvSpPr/>
            <p:nvPr>
              <p:custDataLst>
                <p:tags r:id="rId4"/>
              </p:custDataLst>
            </p:nvPr>
          </p:nvSpPr>
          <p:spPr>
            <a:xfrm>
              <a:off x="1175657" y="4293332"/>
              <a:ext cx="174172" cy="174172"/>
            </a:xfrm>
            <a:prstGeom prst="ellipse">
              <a:avLst/>
            </a:prstGeom>
            <a:solidFill>
              <a:srgbClr val="5F5F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charset="-122"/>
                <a:sym typeface="Arial" panose="020B0604020202020204" pitchFamily="34" charset="0"/>
              </a:endParaRPr>
            </a:p>
          </p:txBody>
        </p:sp>
        <p:cxnSp>
          <p:nvCxnSpPr>
            <p:cNvPr id="120" name="直接箭头连接符 119"/>
            <p:cNvCxnSpPr>
              <a:stCxn id="119" idx="0"/>
            </p:cNvCxnSpPr>
            <p:nvPr>
              <p:custDataLst>
                <p:tags r:id="rId5"/>
              </p:custDataLst>
            </p:nvPr>
          </p:nvCxnSpPr>
          <p:spPr>
            <a:xfrm flipH="1" flipV="1">
              <a:off x="1262742" y="3910154"/>
              <a:ext cx="1" cy="383178"/>
            </a:xfrm>
            <a:prstGeom prst="straightConnector1">
              <a:avLst/>
            </a:prstGeom>
            <a:noFill/>
            <a:ln w="6350" cap="flat" cmpd="sng" algn="ctr">
              <a:solidFill>
                <a:srgbClr val="5F5F5F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1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535713" y="3488833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chemeClr val="accent2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n-gram</a:t>
              </a:r>
              <a:endParaRPr lang="en-US" altLang="zh-CN">
                <a:solidFill>
                  <a:schemeClr val="accent2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520110" y="2898187"/>
              <a:ext cx="1526405" cy="701731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>
                  <a:sym typeface="Arial" panose="020B0604020202020204" pitchFamily="34" charset="0"/>
                </a:rPr>
                <a:t>统计语言</a:t>
              </a:r>
              <a:r>
                <a:rPr lang="zh-CN" altLang="en-US">
                  <a:sym typeface="Arial" panose="020B0604020202020204" pitchFamily="34" charset="0"/>
                </a:rPr>
                <a:t>模型</a:t>
              </a:r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123" name="组合 122"/>
          <p:cNvGrpSpPr/>
          <p:nvPr>
            <p:custDataLst>
              <p:tags r:id="rId8"/>
            </p:custDataLst>
          </p:nvPr>
        </p:nvGrpSpPr>
        <p:grpSpPr>
          <a:xfrm>
            <a:off x="4702296" y="2898187"/>
            <a:ext cx="1772285" cy="1569317"/>
            <a:chOff x="3178296" y="2898187"/>
            <a:chExt cx="1772285" cy="1569317"/>
          </a:xfrm>
        </p:grpSpPr>
        <p:grpSp>
          <p:nvGrpSpPr>
            <p:cNvPr id="124" name="组合 123"/>
            <p:cNvGrpSpPr/>
            <p:nvPr/>
          </p:nvGrpSpPr>
          <p:grpSpPr>
            <a:xfrm>
              <a:off x="3854414" y="3910154"/>
              <a:ext cx="174172" cy="557350"/>
              <a:chOff x="4476216" y="3039291"/>
              <a:chExt cx="174172" cy="557350"/>
            </a:xfrm>
          </p:grpSpPr>
          <p:sp>
            <p:nvSpPr>
              <p:cNvPr id="125" name="椭圆 124"/>
              <p:cNvSpPr/>
              <p:nvPr>
                <p:custDataLst>
                  <p:tags r:id="rId9"/>
                </p:custDataLst>
              </p:nvPr>
            </p:nvSpPr>
            <p:spPr>
              <a:xfrm>
                <a:off x="4476216" y="3422469"/>
                <a:ext cx="174172" cy="174172"/>
              </a:xfrm>
              <a:prstGeom prst="ellipse">
                <a:avLst/>
              </a:prstGeom>
              <a:solidFill>
                <a:srgbClr val="5F5F5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sz="2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26" name="直接箭头连接符 125"/>
              <p:cNvCxnSpPr>
                <a:stCxn id="125" idx="0"/>
              </p:cNvCxnSpPr>
              <p:nvPr>
                <p:custDataLst>
                  <p:tags r:id="rId10"/>
                </p:custDataLst>
              </p:nvPr>
            </p:nvCxnSpPr>
            <p:spPr>
              <a:xfrm flipV="1">
                <a:off x="4563302" y="3039291"/>
                <a:ext cx="0" cy="3831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F5F5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27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3194171" y="3488737"/>
              <a:ext cx="1756410" cy="41529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rgbClr val="628EE3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LSTM</a:t>
              </a:r>
              <a:r>
                <a:rPr lang="zh-CN" altLang="en-US">
                  <a:solidFill>
                    <a:srgbClr val="628EE3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，</a:t>
              </a:r>
              <a:r>
                <a:rPr lang="en-US" altLang="zh-CN">
                  <a:solidFill>
                    <a:srgbClr val="628EE3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textCNN</a:t>
              </a:r>
              <a:endParaRPr lang="en-US" altLang="zh-CN">
                <a:solidFill>
                  <a:srgbClr val="628EE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  <a:p>
              <a:pPr algn="ctr"/>
              <a:endParaRPr lang="en-US" altLang="zh-CN">
                <a:solidFill>
                  <a:srgbClr val="628EE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3178296" y="2898187"/>
              <a:ext cx="1526405" cy="701731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/>
              </a:lvl1pPr>
            </a:lstStyle>
            <a:p>
              <a:r>
                <a:rPr lang="zh-CN" altLang="en-US">
                  <a:sym typeface="Arial" panose="020B0604020202020204" pitchFamily="34" charset="0"/>
                </a:rPr>
                <a:t>深度语言</a:t>
              </a:r>
              <a:r>
                <a:rPr lang="zh-CN" altLang="en-US">
                  <a:sym typeface="Arial" panose="020B0604020202020204" pitchFamily="34" charset="0"/>
                </a:rPr>
                <a:t>模型</a:t>
              </a:r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129" name="组合 128"/>
          <p:cNvGrpSpPr/>
          <p:nvPr>
            <p:custDataLst>
              <p:tags r:id="rId13"/>
            </p:custDataLst>
          </p:nvPr>
        </p:nvGrpSpPr>
        <p:grpSpPr>
          <a:xfrm>
            <a:off x="7360482" y="2898187"/>
            <a:ext cx="1526405" cy="1569317"/>
            <a:chOff x="5836482" y="2898187"/>
            <a:chExt cx="1526405" cy="1569317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533171" y="3910154"/>
              <a:ext cx="174172" cy="557350"/>
              <a:chOff x="4476216" y="3039291"/>
              <a:chExt cx="174172" cy="557350"/>
            </a:xfrm>
          </p:grpSpPr>
          <p:sp>
            <p:nvSpPr>
              <p:cNvPr id="131" name="椭圆 130"/>
              <p:cNvSpPr/>
              <p:nvPr>
                <p:custDataLst>
                  <p:tags r:id="rId14"/>
                </p:custDataLst>
              </p:nvPr>
            </p:nvSpPr>
            <p:spPr>
              <a:xfrm>
                <a:off x="4476216" y="3422469"/>
                <a:ext cx="174172" cy="174172"/>
              </a:xfrm>
              <a:prstGeom prst="ellipse">
                <a:avLst/>
              </a:prstGeom>
              <a:solidFill>
                <a:srgbClr val="5F5F5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sz="2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32" name="直接箭头连接符 131"/>
              <p:cNvCxnSpPr>
                <a:stCxn id="131" idx="0"/>
              </p:cNvCxnSpPr>
              <p:nvPr>
                <p:custDataLst>
                  <p:tags r:id="rId15"/>
                </p:custDataLst>
              </p:nvPr>
            </p:nvCxnSpPr>
            <p:spPr>
              <a:xfrm flipV="1">
                <a:off x="4563302" y="3039291"/>
                <a:ext cx="0" cy="3831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F5F5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33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5852085" y="3488833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rgbClr val="628EE3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chatGPT</a:t>
              </a:r>
              <a:endParaRPr lang="en-US" altLang="zh-CN">
                <a:solidFill>
                  <a:srgbClr val="628EE3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5836482" y="2898187"/>
              <a:ext cx="1526405" cy="678134"/>
            </a:xfrm>
            <a:prstGeom prst="rect">
              <a:avLst/>
            </a:prstGeom>
            <a:noFill/>
          </p:spPr>
          <p:txBody>
            <a:bodyPr wrap="square" rtlCol="0" anchor="b">
              <a:norm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1200"/>
              </a:lvl1pPr>
            </a:lstStyle>
            <a:p>
              <a:r>
                <a:rPr lang="en-US" altLang="zh-CN">
                  <a:sym typeface="Arial" panose="020B0604020202020204" pitchFamily="34" charset="0"/>
                </a:rPr>
                <a:t>prompt+LLM</a:t>
              </a:r>
              <a:endParaRPr lang="en-US" altLang="zh-CN">
                <a:sym typeface="Arial" panose="020B0604020202020204" pitchFamily="34" charset="0"/>
              </a:endParaRPr>
            </a:p>
          </p:txBody>
        </p:sp>
      </p:grpSp>
      <p:grpSp>
        <p:nvGrpSpPr>
          <p:cNvPr id="135" name="组合 134"/>
          <p:cNvGrpSpPr/>
          <p:nvPr>
            <p:custDataLst>
              <p:tags r:id="rId18"/>
            </p:custDataLst>
          </p:nvPr>
        </p:nvGrpSpPr>
        <p:grpSpPr>
          <a:xfrm>
            <a:off x="3347313" y="4171410"/>
            <a:ext cx="1526405" cy="1789449"/>
            <a:chOff x="1823313" y="4171410"/>
            <a:chExt cx="1526405" cy="1789449"/>
          </a:xfrm>
        </p:grpSpPr>
        <p:grpSp>
          <p:nvGrpSpPr>
            <p:cNvPr id="136" name="组合 135"/>
            <p:cNvGrpSpPr/>
            <p:nvPr/>
          </p:nvGrpSpPr>
          <p:grpSpPr>
            <a:xfrm>
              <a:off x="2410532" y="4171410"/>
              <a:ext cx="383179" cy="766355"/>
              <a:chOff x="2717077" y="3300547"/>
              <a:chExt cx="383179" cy="766355"/>
            </a:xfrm>
          </p:grpSpPr>
          <p:sp>
            <p:nvSpPr>
              <p:cNvPr id="137" name="椭圆 1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椭圆 137"/>
              <p:cNvSpPr/>
              <p:nvPr>
                <p:custDataLst>
                  <p:tags r:id="rId20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5F5F5F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39" name="直接箭头连接符 138"/>
              <p:cNvCxnSpPr/>
              <p:nvPr>
                <p:custDataLst>
                  <p:tags r:id="rId21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F5F5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40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1854520" y="48909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rgbClr val="2BC3B5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NLM</a:t>
              </a:r>
              <a:endParaRPr lang="en-US" altLang="zh-CN">
                <a:solidFill>
                  <a:srgbClr val="2BC3B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1823313" y="5259128"/>
              <a:ext cx="1526405" cy="7017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>
                  <a:sym typeface="Arial" panose="020B0604020202020204" pitchFamily="34" charset="0"/>
                </a:rPr>
                <a:t>神经语言</a:t>
              </a:r>
              <a:r>
                <a:rPr lang="zh-CN" altLang="en-US">
                  <a:sym typeface="Arial" panose="020B0604020202020204" pitchFamily="34" charset="0"/>
                </a:rPr>
                <a:t>模型</a:t>
              </a:r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142" name="组合 141"/>
          <p:cNvGrpSpPr/>
          <p:nvPr>
            <p:custDataLst>
              <p:tags r:id="rId24"/>
            </p:custDataLst>
          </p:nvPr>
        </p:nvGrpSpPr>
        <p:grpSpPr>
          <a:xfrm>
            <a:off x="6026071" y="4171410"/>
            <a:ext cx="1526405" cy="1789449"/>
            <a:chOff x="4502071" y="4171410"/>
            <a:chExt cx="1526405" cy="1789449"/>
          </a:xfrm>
        </p:grpSpPr>
        <p:grpSp>
          <p:nvGrpSpPr>
            <p:cNvPr id="143" name="组合 142"/>
            <p:cNvGrpSpPr/>
            <p:nvPr/>
          </p:nvGrpSpPr>
          <p:grpSpPr>
            <a:xfrm>
              <a:off x="5089289" y="4171410"/>
              <a:ext cx="383179" cy="766355"/>
              <a:chOff x="2717077" y="3300547"/>
              <a:chExt cx="383179" cy="766355"/>
            </a:xfrm>
          </p:grpSpPr>
          <p:sp>
            <p:nvSpPr>
              <p:cNvPr id="144" name="椭圆 143"/>
              <p:cNvSpPr/>
              <p:nvPr>
                <p:custDataLst>
                  <p:tags r:id="rId25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5" name="椭圆 144"/>
              <p:cNvSpPr/>
              <p:nvPr>
                <p:custDataLst>
                  <p:tags r:id="rId26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5F5F5F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46" name="直接箭头连接符 145"/>
              <p:cNvCxnSpPr/>
              <p:nvPr>
                <p:custDataLst>
                  <p:tags r:id="rId27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F5F5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47" name="标题 1"/>
            <p:cNvSpPr txBox="1"/>
            <p:nvPr>
              <p:custDataLst>
                <p:tags r:id="rId28"/>
              </p:custDataLst>
            </p:nvPr>
          </p:nvSpPr>
          <p:spPr>
            <a:xfrm>
              <a:off x="4533278" y="48909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rgbClr val="2BC3B5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BERT</a:t>
              </a:r>
              <a:endParaRPr lang="en-US" altLang="zh-CN">
                <a:solidFill>
                  <a:srgbClr val="2BC3B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标题 1"/>
            <p:cNvSpPr txBox="1"/>
            <p:nvPr>
              <p:custDataLst>
                <p:tags r:id="rId29"/>
              </p:custDataLst>
            </p:nvPr>
          </p:nvSpPr>
          <p:spPr>
            <a:xfrm>
              <a:off x="4502071" y="5259128"/>
              <a:ext cx="1526405" cy="7017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>
                  <a:sym typeface="Arial" panose="020B0604020202020204" pitchFamily="34" charset="0"/>
                </a:rPr>
                <a:t>预训练语言</a:t>
              </a:r>
              <a:r>
                <a:rPr lang="zh-CN" altLang="en-US">
                  <a:sym typeface="Arial" panose="020B0604020202020204" pitchFamily="34" charset="0"/>
                </a:rPr>
                <a:t>模型</a:t>
              </a:r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149" name="组合 148"/>
          <p:cNvGrpSpPr/>
          <p:nvPr>
            <p:custDataLst>
              <p:tags r:id="rId30"/>
            </p:custDataLst>
          </p:nvPr>
        </p:nvGrpSpPr>
        <p:grpSpPr>
          <a:xfrm>
            <a:off x="8704829" y="4171410"/>
            <a:ext cx="1526405" cy="1789449"/>
            <a:chOff x="7180829" y="4171410"/>
            <a:chExt cx="1526405" cy="1789449"/>
          </a:xfrm>
        </p:grpSpPr>
        <p:grpSp>
          <p:nvGrpSpPr>
            <p:cNvPr id="150" name="组合 149"/>
            <p:cNvGrpSpPr/>
            <p:nvPr/>
          </p:nvGrpSpPr>
          <p:grpSpPr>
            <a:xfrm>
              <a:off x="7768048" y="4171410"/>
              <a:ext cx="383179" cy="766355"/>
              <a:chOff x="2717077" y="3300547"/>
              <a:chExt cx="383179" cy="766355"/>
            </a:xfrm>
          </p:grpSpPr>
          <p:sp>
            <p:nvSpPr>
              <p:cNvPr id="151" name="椭圆 150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17077" y="3300547"/>
                <a:ext cx="383179" cy="383179"/>
              </a:xfrm>
              <a:prstGeom prst="ellipse">
                <a:avLst/>
              </a:prstGeom>
              <a:solidFill>
                <a:srgbClr val="5F5F5F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/>
                <a:endParaRPr lang="zh-CN" altLang="en-US" sz="105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2" name="椭圆 151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86746" y="3370216"/>
                <a:ext cx="243840" cy="243840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5F5F5F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rmAutofit/>
              </a:bodyPr>
              <a:lstStyle/>
              <a:p>
                <a:pPr algn="ctr"/>
                <a:endParaRPr lang="zh-CN" altLang="en-US" sz="300">
                  <a:solidFill>
                    <a:srgbClr val="FFFFFF"/>
                  </a:solidFill>
                  <a:latin typeface="Arial" panose="020B0604020202020204" pitchFamily="34" charset="0"/>
                  <a:ea typeface="黑体" panose="02010609060101010101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153" name="直接箭头连接符 152"/>
              <p:cNvCxnSpPr/>
              <p:nvPr>
                <p:custDataLst>
                  <p:tags r:id="rId33"/>
                </p:custDataLst>
              </p:nvPr>
            </p:nvCxnSpPr>
            <p:spPr>
              <a:xfrm flipH="1">
                <a:off x="2908665" y="3683724"/>
                <a:ext cx="1" cy="383178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F5F5F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54" name="标题 1"/>
            <p:cNvSpPr txBox="1"/>
            <p:nvPr>
              <p:custDataLst>
                <p:tags r:id="rId34"/>
              </p:custDataLst>
            </p:nvPr>
          </p:nvSpPr>
          <p:spPr>
            <a:xfrm>
              <a:off x="7212036" y="4890912"/>
              <a:ext cx="1495198" cy="41498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/>
              <a:r>
                <a:rPr lang="en-US" altLang="zh-CN">
                  <a:solidFill>
                    <a:srgbClr val="2BC3B5"/>
                  </a:solidFill>
                  <a:latin typeface="Arial" panose="020B0604020202020204" pitchFamily="34" charset="0"/>
                  <a:ea typeface="黑体" panose="02010609060101010101" charset="-122"/>
                  <a:cs typeface="+mn-ea"/>
                  <a:sym typeface="Arial" panose="020B0604020202020204" pitchFamily="34" charset="0"/>
                </a:rPr>
                <a:t>??</a:t>
              </a:r>
              <a:endParaRPr lang="en-US" altLang="zh-CN">
                <a:solidFill>
                  <a:srgbClr val="2BC3B5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标题 1"/>
            <p:cNvSpPr txBox="1"/>
            <p:nvPr>
              <p:custDataLst>
                <p:tags r:id="rId35"/>
              </p:custDataLst>
            </p:nvPr>
          </p:nvSpPr>
          <p:spPr>
            <a:xfrm>
              <a:off x="7180829" y="5259128"/>
              <a:ext cx="1526405" cy="70173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 algn="ctr">
                <a:lnSpc>
                  <a:spcPct val="110000"/>
                </a:lnSpc>
              </a:pPr>
              <a:r>
                <a:rPr lang="zh-CN" altLang="en-US" b="1">
                  <a:sym typeface="Arial" panose="020B0604020202020204" pitchFamily="34" charset="0"/>
                </a:rPr>
                <a:t>定制</a:t>
              </a:r>
              <a:r>
                <a:rPr lang="zh-CN" altLang="en-US" b="1">
                  <a:sym typeface="Arial" panose="020B0604020202020204" pitchFamily="34" charset="0"/>
                </a:rPr>
                <a:t>大语言模型</a:t>
              </a:r>
              <a:endParaRPr lang="zh-CN" altLang="en-US" b="1">
                <a:sym typeface="Arial" panose="020B0604020202020204" pitchFamily="34" charset="0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  <p:custDataLst>
              <p:tags r:id="rId36"/>
            </p:custDataLst>
          </p:nvPr>
        </p:nvSpPr>
        <p:spPr>
          <a:xfrm>
            <a:off x="1354455" y="365125"/>
            <a:ext cx="10515600" cy="1325563"/>
          </a:xfrm>
        </p:spPr>
        <p:txBody>
          <a:bodyPr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多元统计到底想说一个什么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问题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推荐的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教材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副标题"/>
          <p:cNvSpPr txBox="1"/>
          <p:nvPr>
            <p:custDataLst>
              <p:tags r:id="rId1"/>
            </p:custDataLst>
          </p:nvPr>
        </p:nvSpPr>
        <p:spPr>
          <a:xfrm>
            <a:off x="3289935" y="6217920"/>
            <a:ext cx="538861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>
                <a:solidFill>
                  <a:schemeClr val="accent2"/>
                </a:solidFill>
                <a:sym typeface="微软雅黑" panose="020B0503020204020204" charset="-122"/>
              </a:rPr>
              <a:t>https://book.douban.com/subject/1239695/</a:t>
            </a:r>
            <a:endParaRPr lang="zh-CN" altLang="en-US">
              <a:solidFill>
                <a:schemeClr val="accent2"/>
              </a:solidFill>
              <a:sym typeface="微软雅黑" panose="020B0503020204020204" charset="-122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60265" y="2134870"/>
            <a:ext cx="1681480" cy="2386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54455" y="365125"/>
            <a:ext cx="10515600" cy="1325563"/>
          </a:xfrm>
        </p:spPr>
        <p:txBody>
          <a:bodyPr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多元统计到底能解决什么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问题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>
            <p:custDataLst>
              <p:tags r:id="rId1"/>
            </p:custDataLst>
          </p:nvPr>
        </p:nvSpPr>
        <p:spPr>
          <a:xfrm>
            <a:off x="2536825" y="3278505"/>
            <a:ext cx="6555105" cy="824865"/>
          </a:xfrm>
          <a:prstGeom prst="roundRect">
            <a:avLst>
              <a:gd name="adj" fmla="val 6228"/>
            </a:avLst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315" y="7783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BERT: Bidirectional Encoder Representations from Transformers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6825" y="3215005"/>
            <a:ext cx="6555105" cy="1704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4000" dirty="0">
                <a:solidFill>
                  <a:srgbClr val="FF0000"/>
                </a:solidFill>
              </a:rPr>
              <a:t>原始预训练 </a:t>
            </a:r>
            <a:r>
              <a:rPr lang="en-US" altLang="zh-CN" sz="6600" b="1" dirty="0"/>
              <a:t>+ 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下游任务微调</a:t>
            </a:r>
            <a:endParaRPr lang="zh-CN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副标题"/>
          <p:cNvSpPr txBox="1"/>
          <p:nvPr>
            <p:custDataLst>
              <p:tags r:id="rId2"/>
            </p:custDataLst>
          </p:nvPr>
        </p:nvSpPr>
        <p:spPr>
          <a:xfrm>
            <a:off x="2536825" y="2611120"/>
            <a:ext cx="4884420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从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BERT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开始，逐渐形成了预训练的思想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" y="0"/>
            <a:ext cx="10515600" cy="1325563"/>
          </a:xfrm>
        </p:spPr>
        <p:txBody>
          <a:bodyPr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chatGPT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的</a:t>
            </a:r>
            <a:r>
              <a:rPr lang="zh-CN" altLang="en-US" sz="3600" b="1" spc="300" dirty="0">
                <a:solidFill>
                  <a:srgbClr val="FF742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出现</a:t>
            </a:r>
            <a:endParaRPr lang="zh-CN" altLang="en-US" sz="3600" b="1" spc="300" dirty="0">
              <a:solidFill>
                <a:srgbClr val="FF7429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0050" y="1845310"/>
            <a:ext cx="8034655" cy="4501515"/>
          </a:xfrm>
          <a:prstGeom prst="rect">
            <a:avLst/>
          </a:prstGeom>
        </p:spPr>
      </p:pic>
      <p:sp>
        <p:nvSpPr>
          <p:cNvPr id="44" name="副标题"/>
          <p:cNvSpPr txBox="1"/>
          <p:nvPr>
            <p:custDataLst>
              <p:tags r:id="rId3"/>
            </p:custDataLst>
          </p:nvPr>
        </p:nvSpPr>
        <p:spPr>
          <a:xfrm>
            <a:off x="2687320" y="1344295"/>
            <a:ext cx="6674485" cy="56070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rtlCol="0">
            <a:normAutofit/>
          </a:bodyPr>
          <a:p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从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chatGPT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开始，语言模型的训练逐渐变成了一个系统</a:t>
            </a:r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sym typeface="微软雅黑" panose="020B0503020204020204" charset="-122"/>
              </a:rPr>
              <a:t>工程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sym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0" y="6346825"/>
            <a:ext cx="3613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https://openai.com/chatgpt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7"/>
          <p:cNvSpPr txBox="1"/>
          <p:nvPr>
            <p:custDataLst>
              <p:tags r:id="rId1"/>
            </p:custDataLst>
          </p:nvPr>
        </p:nvSpPr>
        <p:spPr>
          <a:xfrm>
            <a:off x="6686776" y="1299285"/>
            <a:ext cx="2223770" cy="923290"/>
          </a:xfrm>
          <a:prstGeom prst="rect">
            <a:avLst/>
          </a:prstGeom>
        </p:spPr>
        <p:txBody>
          <a:bodyPr vert="horz" wrap="square" tIns="0" bIns="0" rtlCol="0" anchor="b" anchorCtr="0">
            <a:normAutofit fontScale="87500"/>
          </a:bodyPr>
          <a:p>
            <a:pPr algn="l">
              <a:lnSpc>
                <a:spcPct val="100000"/>
              </a:lnSpc>
            </a:pPr>
            <a:r>
              <a:rPr lang="zh-CN" sz="6400" b="0" i="0" spc="430" dirty="0">
                <a:solidFill>
                  <a:srgbClr val="000000"/>
                </a:solidFill>
                <a:latin typeface="Arial" panose="020B0604020202020204" pitchFamily="34" charset="0"/>
                <a:ea typeface="汉仪文黑-85简" panose="00020600040101010101" charset="-122"/>
              </a:rPr>
              <a:t>目录</a:t>
            </a:r>
            <a:endParaRPr lang="zh-CN" sz="6400" b="0" i="0" spc="430" dirty="0">
              <a:solidFill>
                <a:srgbClr val="000000"/>
              </a:solidFill>
              <a:latin typeface="Arial" panose="020B0604020202020204" pitchFamily="34" charset="0"/>
              <a:ea typeface="汉仪文黑-85简" panose="00020600040101010101" charset="-122"/>
            </a:endParaRPr>
          </a:p>
        </p:txBody>
      </p:sp>
      <p:sp>
        <p:nvSpPr>
          <p:cNvPr id="7" name="Object 108"/>
          <p:cNvSpPr txBox="1"/>
          <p:nvPr>
            <p:custDataLst>
              <p:tags r:id="rId2"/>
            </p:custDataLst>
          </p:nvPr>
        </p:nvSpPr>
        <p:spPr>
          <a:xfrm>
            <a:off x="6849971" y="2183840"/>
            <a:ext cx="3892550" cy="520065"/>
          </a:xfrm>
          <a:prstGeom prst="rect">
            <a:avLst/>
          </a:prstGeom>
        </p:spPr>
        <p:txBody>
          <a:bodyPr vert="horz" wrap="square" lIns="0" tIns="0" bIns="0" rtlCol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800" b="0" i="0" spc="149" dirty="0">
                <a:solidFill>
                  <a:schemeClr val="dk1"/>
                </a:solidFill>
                <a:latin typeface="Arial" panose="020B0604020202020204" pitchFamily="34" charset="0"/>
                <a:ea typeface="汉仪正圆 55简" panose="00020600040101010101" charset="-122"/>
              </a:rPr>
              <a:t>CONTENTS</a:t>
            </a:r>
            <a:endParaRPr lang="zh-CN" sz="2800" b="0" i="0" spc="149" dirty="0">
              <a:solidFill>
                <a:schemeClr val="dk1"/>
              </a:solidFill>
              <a:latin typeface="Arial" panose="020B0604020202020204" pitchFamily="34" charset="0"/>
              <a:ea typeface="汉仪正圆 55简" panose="00020600040101010101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863306" y="2991560"/>
            <a:ext cx="3122295" cy="478155"/>
            <a:chOff x="11717" y="4850"/>
            <a:chExt cx="4917" cy="753"/>
          </a:xfrm>
        </p:grpSpPr>
        <p:sp>
          <p:nvSpPr>
            <p:cNvPr id="8" name="Object 109"/>
            <p:cNvSpPr txBox="1"/>
            <p:nvPr>
              <p:custDataLst>
                <p:tags r:id="rId4"/>
              </p:custDataLst>
            </p:nvPr>
          </p:nvSpPr>
          <p:spPr>
            <a:xfrm>
              <a:off x="12804" y="4889"/>
              <a:ext cx="3830" cy="714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 fontScale="90000"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语言模型的发展和问题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11" name="Object 1012"/>
            <p:cNvSpPr txBox="1"/>
            <p:nvPr>
              <p:custDataLst>
                <p:tags r:id="rId5"/>
              </p:custDataLst>
            </p:nvPr>
          </p:nvSpPr>
          <p:spPr>
            <a:xfrm>
              <a:off x="11717" y="485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01</a:t>
              </a:r>
              <a:endParaRPr lang="zh-CN" altLang="en-US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>
            <a:off x="6853146" y="276423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6850606" y="276423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>
            <p:custDataLst>
              <p:tags r:id="rId8"/>
            </p:custDataLst>
          </p:nvPr>
        </p:nvGrpSpPr>
        <p:grpSpPr>
          <a:xfrm>
            <a:off x="6863306" y="3679265"/>
            <a:ext cx="3122295" cy="480695"/>
            <a:chOff x="11717" y="5599"/>
            <a:chExt cx="4917" cy="757"/>
          </a:xfrm>
        </p:grpSpPr>
        <p:sp>
          <p:nvSpPr>
            <p:cNvPr id="9" name="Object 1010"/>
            <p:cNvSpPr txBox="1"/>
            <p:nvPr>
              <p:custDataLst>
                <p:tags r:id="rId9"/>
              </p:custDataLst>
            </p:nvPr>
          </p:nvSpPr>
          <p:spPr>
            <a:xfrm>
              <a:off x="12804" y="5644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共现图和</a:t>
              </a: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n-gram </a:t>
              </a:r>
              <a:endPara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3" name="Object 1012"/>
            <p:cNvSpPr txBox="1"/>
            <p:nvPr>
              <p:custDataLst>
                <p:tags r:id="rId10"/>
              </p:custDataLst>
            </p:nvPr>
          </p:nvSpPr>
          <p:spPr>
            <a:xfrm>
              <a:off x="11717" y="559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2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1"/>
            </p:custDataLst>
          </p:nvPr>
        </p:nvGrpSpPr>
        <p:grpSpPr>
          <a:xfrm>
            <a:off x="6863306" y="4369510"/>
            <a:ext cx="3122295" cy="483235"/>
            <a:chOff x="11717" y="6349"/>
            <a:chExt cx="4917" cy="761"/>
          </a:xfrm>
        </p:grpSpPr>
        <p:sp>
          <p:nvSpPr>
            <p:cNvPr id="10" name="Object 1011"/>
            <p:cNvSpPr txBox="1"/>
            <p:nvPr>
              <p:custDataLst>
                <p:tags r:id="rId12"/>
              </p:custDataLst>
            </p:nvPr>
          </p:nvSpPr>
          <p:spPr>
            <a:xfrm>
              <a:off x="12804" y="6398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插件式的风格定制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4" name="Object 1012"/>
            <p:cNvSpPr txBox="1"/>
            <p:nvPr>
              <p:custDataLst>
                <p:tags r:id="rId13"/>
              </p:custDataLst>
            </p:nvPr>
          </p:nvSpPr>
          <p:spPr>
            <a:xfrm>
              <a:off x="11717" y="6349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3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14"/>
            </p:custDataLst>
          </p:nvPr>
        </p:nvGrpSpPr>
        <p:grpSpPr>
          <a:xfrm>
            <a:off x="6889341" y="5062295"/>
            <a:ext cx="3122295" cy="479425"/>
            <a:chOff x="11717" y="7110"/>
            <a:chExt cx="4917" cy="755"/>
          </a:xfrm>
        </p:grpSpPr>
        <p:sp>
          <p:nvSpPr>
            <p:cNvPr id="16" name="Object 109"/>
            <p:cNvSpPr txBox="1"/>
            <p:nvPr>
              <p:custDataLst>
                <p:tags r:id="rId15"/>
              </p:custDataLst>
            </p:nvPr>
          </p:nvSpPr>
          <p:spPr>
            <a:xfrm>
              <a:off x="12804" y="7153"/>
              <a:ext cx="3830" cy="713"/>
            </a:xfrm>
            <a:prstGeom prst="rect">
              <a:avLst/>
            </a:prstGeom>
          </p:spPr>
          <p:txBody>
            <a:bodyPr vert="horz" wrap="square" lIns="0" tIns="0" bIns="0" rtlCol="0" anchor="t" anchorCtr="0">
              <a:normAutofit/>
            </a:bodyPr>
            <a:p>
              <a:pPr>
                <a:lnSpc>
                  <a:spcPct val="100000"/>
                </a:lnSpc>
              </a:pPr>
              <a:r>
                <a:rPr lang="zh-CN" altLang="en-US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  <a:sym typeface="+mn-ea"/>
                </a:rPr>
                <a:t>结果展示</a:t>
              </a:r>
              <a:endParaRPr lang="zh-CN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  <a:sym typeface="+mn-ea"/>
              </a:endParaRPr>
            </a:p>
          </p:txBody>
        </p:sp>
        <p:sp>
          <p:nvSpPr>
            <p:cNvPr id="25" name="Object 1012"/>
            <p:cNvSpPr txBox="1"/>
            <p:nvPr>
              <p:custDataLst>
                <p:tags r:id="rId16"/>
              </p:custDataLst>
            </p:nvPr>
          </p:nvSpPr>
          <p:spPr>
            <a:xfrm>
              <a:off x="11717" y="7110"/>
              <a:ext cx="823" cy="583"/>
            </a:xfrm>
            <a:prstGeom prst="rect">
              <a:avLst/>
            </a:prstGeom>
          </p:spPr>
          <p:txBody>
            <a:bodyPr vert="horz" wrap="square" tIns="0" bIns="0" rtlCol="0" anchor="ctr" anchorCtr="0">
              <a:normAutofit lnSpcReduction="10000"/>
            </a:bodyPr>
            <a:p>
              <a:pPr>
                <a:lnSpc>
                  <a:spcPct val="100000"/>
                </a:lnSpc>
              </a:pPr>
              <a:r>
                <a:rPr 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0</a:t>
              </a:r>
              <a:r>
                <a:rPr lang="en-US" altLang="zh-CN" sz="2400" b="0" i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汉仪正圆 55简" panose="00020600040101010101" charset="-122"/>
                </a:rPr>
                <a:t>4</a:t>
              </a:r>
              <a:endParaRPr lang="en-US" altLang="zh-CN" sz="2400" b="0" i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汉仪正圆 55简" panose="00020600040101010101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1*i*0"/>
  <p:tag name="KSO_WM_TEMPLATE_CATEGORY" val="special"/>
  <p:tag name="KSO_WM_TEMPLATE_INDEX" val="20162976"/>
  <p:tag name="KSO_WM_UNIT_INDEX" val="0"/>
</p:tagLst>
</file>

<file path=ppt/tags/tag10.xml><?xml version="1.0" encoding="utf-8"?>
<p:tagLst xmlns:p="http://schemas.openxmlformats.org/presentationml/2006/main">
  <p:tag name="KSO_WM_TAG_VERSION" val="1.0"/>
  <p:tag name="KSO_WM_TEMPLATE_CATEGORY" val="basetag"/>
  <p:tag name="KSO_WM_TEMPLATE_INDEX" val="20164080"/>
</p:tagLst>
</file>

<file path=ppt/tags/tag1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3*i*1"/>
  <p:tag name="KSO_WM_BEAUTIFY_FLAG" val="#wm#"/>
  <p:tag name="KSO_WM_TAG_VERSION" val="1.0"/>
  <p:tag name="KSO_WM_CHIP_GROUPID" val="62f9fd7e295c1bf6da928df2"/>
  <p:tag name="KSO_WM_CHIP_XID" val="62f9fd85295c1bf6da929070"/>
  <p:tag name="KSO_WM_UNIT_DEC_AREA_ID" val="7413eee6e4a34d3f9e27cf28914af85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f395efdd58b463bb603a29a748fe62e"/>
</p:tagLst>
</file>

<file path=ppt/tags/tag103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15*i*1"/>
  <p:tag name="KSO_WM_BEAUTIFY_FLAG" val="#wm#"/>
  <p:tag name="KSO_WM_TAG_VERSION" val="1.0"/>
  <p:tag name="KSO_WM_CHIP_GROUPID" val="62f9fd7e295c1bf6da928df2"/>
  <p:tag name="KSO_WM_CHIP_XID" val="62f9fd85295c1bf6da92906d"/>
  <p:tag name="KSO_WM_UNIT_DEC_AREA_ID" val="8d272db9f24f4548954dbc7b9f17215d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187d193c517406abf70710e9d2babd7"/>
</p:tagLst>
</file>

<file path=ppt/tags/tag104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16*i*1"/>
  <p:tag name="KSO_WM_BEAUTIFY_FLAG" val="#wm#"/>
  <p:tag name="KSO_WM_TAG_VERSION" val="1.0"/>
  <p:tag name="KSO_WM_CHIP_GROUPID" val="62f9fd7e295c1bf6da928df2"/>
  <p:tag name="KSO_WM_CHIP_XID" val="62f9fd85295c1bf6da92906e"/>
  <p:tag name="KSO_WM_UNIT_DEC_AREA_ID" val="c905566412504863a179e439a621059b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f0aa1a98ce14e308c7395bee1467dc7"/>
</p:tagLst>
</file>

<file path=ppt/tags/tag105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14*i*1"/>
  <p:tag name="KSO_WM_BEAUTIFY_FLAG" val="#wm#"/>
  <p:tag name="KSO_WM_TAG_VERSION" val="1.0"/>
  <p:tag name="KSO_WM_CHIP_GROUPID" val="62f9fd7e295c1bf6da928df2"/>
  <p:tag name="KSO_WM_CHIP_XID" val="62f9fd85295c1bf6da92906f"/>
  <p:tag name="KSO_WM_UNIT_DEC_AREA_ID" val="9782fbbf4a3c4994ac66132c0fdf6e42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3ee2065e59a47fcb804cfc697dc697f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BLOCK" val="0"/>
  <p:tag name="KSO_WM_UNIT_DEC_AREA_ID" val="ec9727066d9846608987d4af87fb803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1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UNIT_SM_LIMIT_TYPE" val="0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0},&quot;ReferentInfo&quot;:{&quot;Id&quot;:&quot;28f1c9ed1b0949c2b3249691babc54ed&quot;,&quot;X&quot;:{&quot;Pos&quot;:1},&quot;Y&quot;:{&quot;Pos&quot;:2}},&quot;whChangeMode&quot;:0}"/>
  <p:tag name="KSO_WM_CHIP_GROUPID" val="624cf5b58c72ca61f790a253"/>
  <p:tag name="KSO_WM_CHIP_XID" val="624cf5b58c72ca61f790a252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b7e302582b254d628ff7210ccb37d488"/>
  <p:tag name="KSO_WM_UNIT_LINE_FORE_SCHEMECOLOR_INDEX_BRIGHTNESS" val="0.4"/>
  <p:tag name="KSO_WM_UNIT_LINE_FORE_SCHEMECOLOR_INDEX" val="5"/>
  <p:tag name="KSO_WM_UNIT_LINE_FILL_TYPE" val="2"/>
  <p:tag name="KSO_WM_TEMPLATE_ASSEMBLE_XID" val="6319aa0af3bab3d766a6ad21"/>
  <p:tag name="KSO_WM_TEMPLATE_ASSEMBLE_GROUPID" val="62f9fd7e295c1bf6da928df2"/>
</p:tagLst>
</file>

<file path=ppt/tags/tag11.xml><?xml version="1.0" encoding="utf-8"?>
<p:tagLst xmlns:p="http://schemas.openxmlformats.org/presentationml/2006/main">
  <p:tag name="KSO_WM_TAG_VERSION" val="1.0"/>
  <p:tag name="KSO_WM_TEMPLATE_CATEGORY" val="basetag"/>
  <p:tag name="KSO_WM_TEMPLATE_INDEX" val="20164080"/>
</p:tagLst>
</file>

<file path=ppt/tags/tag110.xml><?xml version="1.0" encoding="utf-8"?>
<p:tagLst xmlns:p="http://schemas.openxmlformats.org/presentationml/2006/main">
  <p:tag name="KSO_WM_UNIT_DEFAULT_FONT" val="40;44;2"/>
  <p:tag name="KSO_WM_UNIT_BLOCK" val="0"/>
  <p:tag name="KSO_WM_UNIT_DEC_AREA_ID" val="28f1c9ed1b0949c2b3249691babc54ed"/>
  <p:tag name="KSO_WM_UNIT_ISCONTENTSTITLE" val="0"/>
  <p:tag name="KSO_WM_UNIT_ISNUMDGMTITLE" val="0"/>
  <p:tag name="KSO_WM_UNIT_PRESET_TEXT" val="Thank you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1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24cf5b58c72ca61f790a253"/>
  <p:tag name="KSO_WM_CHIP_XID" val="624cf5b58c72ca61f790a252"/>
  <p:tag name="KSO_WM_CHIP_FILLAREA_FILL_RULE" val="{&quot;fill_align&quot;:&quot;cm&quot;,&quot;fill_mode&quot;:&quot;adaptive&quot;,&quot;sacle_strategy&quot;:&quot;smart&quot;}"/>
  <p:tag name="KSO_WM_ASSEMBLE_CHIP_INDEX" val="b7e302582b254d628ff7210ccb37d488"/>
  <p:tag name="KSO_WM_UNIT_TEXT_FILL_FORE_SCHEMECOLOR_INDEX_BRIGHTNESS" val="0.15"/>
  <p:tag name="KSO_WM_UNIT_TEXT_FILL_FORE_SCHEMECOLOR_INDEX" val="13"/>
  <p:tag name="KSO_WM_UNIT_TEXT_FILL_TYPE" val="1"/>
  <p:tag name="KSO_WM_TEMPLATE_ASSEMBLE_XID" val="6319aa0af3bab3d766a6ad21"/>
  <p:tag name="KSO_WM_TEMPLATE_ASSEMBLE_GROUPID" val="62f9fd7e295c1bf6da928df2"/>
</p:tagLst>
</file>

<file path=ppt/tags/tag111.xml><?xml version="1.0" encoding="utf-8"?>
<p:tagLst xmlns:p="http://schemas.openxmlformats.org/presentationml/2006/main">
  <p:tag name="KSO_WM_UNIT_DEFAULT_FONT" val="14;16;2"/>
  <p:tag name="KSO_WM_UNIT_BLOCK" val="0"/>
  <p:tag name="KSO_WM_UNIT_DEC_AREA_ID" val="ae93f9143e594a11a51d17d2c7004062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2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329_1*f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24cf5b58c72ca61f790a253"/>
  <p:tag name="KSO_WM_CHIP_XID" val="624cf5b58c72ca61f790a252"/>
  <p:tag name="KSO_WM_CHIP_FILLAREA_FILL_RULE" val="{&quot;fill_align&quot;:&quot;cm&quot;,&quot;fill_mode&quot;:&quot;adaptive&quot;,&quot;sacle_strategy&quot;:&quot;smart&quot;}"/>
  <p:tag name="KSO_WM_ASSEMBLE_CHIP_INDEX" val="b7e302582b254d628ff7210ccb37d488"/>
  <p:tag name="KSO_WM_UNIT_TEXT_FILL_FORE_SCHEMECOLOR_INDEX_BRIGHTNESS" val="0.25"/>
  <p:tag name="KSO_WM_UNIT_TEXT_FILL_FORE_SCHEMECOLOR_INDEX" val="13"/>
  <p:tag name="KSO_WM_UNIT_TEXT_FILL_TYPE" val="1"/>
  <p:tag name="KSO_WM_TEMPLATE_ASSEMBLE_XID" val="6319aa0af3bab3d766a6ad21"/>
  <p:tag name="KSO_WM_TEMPLATE_ASSEMBLE_GROUPID" val="62f9fd7e295c1bf6da928df2"/>
</p:tagLst>
</file>

<file path=ppt/tags/tag112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  <p:tag name="KSO_WM_SLIDE_BACKGROUND_TYPE" val="general"/>
</p:tagLst>
</file>

<file path=ppt/tags/tag113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  <p:tag name="KSO_WM_SLIDE_BACKGROUND_TYPE" val="general"/>
</p:tagLst>
</file>

<file path=ppt/tags/tag114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  <p:tag name="KSO_WM_SLIDE_BACKGROUND_TYPE" val="general"/>
</p:tagLst>
</file>

<file path=ppt/tags/tag115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basetag"/>
  <p:tag name="KSO_WM_TEMPLATE_INDEX" val="20164080"/>
  <p:tag name="KSO_WM_TAG_VERSION" val="1.0"/>
  <p:tag name="KSO_WM_TEMPLATE_THUMBS_INDEX" val="1、6、7、15、18、32、35、38、44、45、49、53、60"/>
  <p:tag name="KSO_WM_BEAUTIFY_FLAG" val="#wm#"/>
</p:tagLst>
</file>

<file path=ppt/tags/tag120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9137c4c4b104a56ac4174a4adfb0c1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d3bc8f147bc44f68c16ecbfe21de425"/>
  <p:tag name="KSO_WM_SLIDE_BACKGROUND_TYPE" val="frame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6069c64cff98414896e280025997aef5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cdcf929487a48c5b88adee37e08159c"/>
  <p:tag name="KSO_WM_SLIDE_BACKGROUND_TYPE" val="frame"/>
</p:tagLst>
</file>

<file path=ppt/tags/tag12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eff78d5eb2dbc5c711f1c"/>
</p:tagLst>
</file>

<file path=ppt/tags/tag12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11b631605df4436b81e511c2c407dc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c3ce19cec2f4b10a0bcfc42637cf51e"/>
  <p:tag name="KSO_WM_SLIDE_BACKGROUND_TYPE" val="leftRight"/>
</p:tagLst>
</file>

<file path=ppt/tags/tag12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eff78d5eb2dbc5c711f1d"/>
</p:tagLst>
</file>

<file path=ppt/tags/tag13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9*i*1"/>
  <p:tag name="KSO_WM_BEAUTIFY_FLAG" val="#wm#"/>
  <p:tag name="KSO_WM_TAG_VERSION" val="1.0"/>
  <p:tag name="KSO_WM_CHIP_GROUPID" val="62f9fd7e295c1bf6da928df2"/>
  <p:tag name="KSO_WM_CHIP_XID" val="62f9fd85295c1bf6da92907c"/>
  <p:tag name="KSO_WM_UNIT_DEC_AREA_ID" val="ccab83e416274c839417f65b93fc55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b29900b8274ed8ba9418627522f4fd"/>
</p:tagLst>
</file>

<file path=ppt/tags/tag13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9afbeb4a95b54ee280f77ee1a7a5f28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b1daeed36054275a72c20745ea24275"/>
  <p:tag name="KSO_WM_SLIDE_BACKGROUND_TYPE" val="topBottom"/>
</p:tagLst>
</file>

<file path=ppt/tags/tag13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f10ed23e2a5f56cafdfa0"/>
</p:tagLst>
</file>

<file path=ppt/tags/tag13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11*i*1"/>
  <p:tag name="KSO_WM_BEAUTIFY_FLAG" val="#wm#"/>
  <p:tag name="KSO_WM_TAG_VERSION" val="1.0"/>
  <p:tag name="KSO_WM_CHIP_GROUPID" val="62f9fd7e295c1bf6da928df2"/>
  <p:tag name="KSO_WM_CHIP_XID" val="62f9fd85295c1bf6da929079"/>
  <p:tag name="KSO_WM_UNIT_DEC_AREA_ID" val="a2720b2495454ca7838c58062c2f098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bfe83fc55d34f05b25c1baefc5abd21"/>
</p:tagLst>
</file>

<file path=ppt/tags/tag14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554082c8d57b4692a4d3d1f1f08d912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fe4bd9be53e4a2f83d7135c97caadc7"/>
  <p:tag name="KSO_WM_SLIDE_BACKGROUND_TYPE" val="bottomTop"/>
</p:tagLst>
</file>

<file path=ppt/tags/tag1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eff78d5eb2dbc5c711f1f"/>
</p:tagLst>
</file>

<file path=ppt/tags/tag146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12*i*1"/>
  <p:tag name="KSO_WM_BEAUTIFY_FLAG" val="#wm#"/>
  <p:tag name="KSO_WM_TAG_VERSION" val="1.0"/>
  <p:tag name="KSO_WM_CHIP_GROUPID" val="62f9fd7e295c1bf6da928df2"/>
  <p:tag name="KSO_WM_CHIP_XID" val="62f9fd85295c1bf6da92907a"/>
  <p:tag name="KSO_WM_UNIT_DEC_AREA_ID" val="066f9dc0d5fa4040a3c3dfb145f0451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984ae4f2a90493bbcab8d7ff38db032"/>
</p:tagLst>
</file>

<file path=ppt/tags/tag15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0f3f9edfc8a747beb3dc938881c5a41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24f918e58245278724c9504d1d0f94"/>
  <p:tag name="KSO_WM_SLIDE_BACKGROUND_TYPE" val="navigation"/>
</p:tagLst>
</file>

<file path=ppt/tags/tag15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f113523e2a5f56cafdfad"/>
</p:tagLst>
</file>

<file path=ppt/tags/tag15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10*i*1"/>
  <p:tag name="KSO_WM_BEAUTIFY_FLAG" val="#wm#"/>
  <p:tag name="KSO_WM_TAG_VERSION" val="1.0"/>
  <p:tag name="KSO_WM_CHIP_GROUPID" val="62f9fd7e295c1bf6da928df2"/>
  <p:tag name="KSO_WM_CHIP_XID" val="62f9fd85295c1bf6da92907b"/>
  <p:tag name="KSO_WM_UNIT_DEC_AREA_ID" val="c738191128694451801e822e504bf32a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50e4ea441094c72bf23024b62fdbd3a"/>
</p:tagLst>
</file>

<file path=ppt/tags/tag16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708fc725631047729e59e17d25f4399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4f018a93e8e413cb1843300f39c19e0"/>
  <p:tag name="KSO_WM_SLIDE_BACKGROUND_TYPE" val="belt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00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009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97511572aa72a6a81bd1a5"/>
  <p:tag name="KSO_WM_CHIP_XID" val="620eff78d5eb2dbc5c711f21"/>
</p:tagLst>
</file>

<file path=ppt/tags/tag16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329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6329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6329"/>
  <p:tag name="KSO_WM_CHIP_COLORING" val="1"/>
</p:tagLst>
</file>

<file path=ppt/tags/tag17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176.xml><?xml version="1.0" encoding="utf-8"?>
<p:tagLst xmlns:p="http://schemas.openxmlformats.org/presentationml/2006/main">
  <p:tag name="KSO_WM_TEMPLATE_CATEGORY" val="basetag"/>
  <p:tag name="KSO_WM_TEMPLATE_INDEX" val="20164080"/>
  <p:tag name="KSO_WM_TAG_VERSION" val="1.0"/>
  <p:tag name="KSO_WM_SLIDE_ID" val="basetag20164080_1"/>
  <p:tag name="KSO_WM_SLIDE_INDEX" val="1"/>
  <p:tag name="KSO_WM_SLIDE_ITEM_CNT" val="0"/>
  <p:tag name="KSO_WM_SLIDE_LAYOUT" val="a_b"/>
  <p:tag name="KSO_WM_SLIDE_LAYOUT_CNT" val="0_0"/>
  <p:tag name="KSO_WM_SLIDE_TYPE" val="title"/>
  <p:tag name="KSO_WM_TEMPLATE_THUMBS_INDEX" val="1、6、7、15、18、32、35、38、44、45、49、53、60"/>
  <p:tag name="KSO_WM_BEAUTIFY_FLAG" val="#wm#"/>
</p:tagLst>
</file>

<file path=ppt/tags/tag177.xml><?xml version="1.0" encoding="utf-8"?>
<p:tagLst xmlns:p="http://schemas.openxmlformats.org/presentationml/2006/main">
  <p:tag name="KSO_WM_UNIT_DEFAULT_FONT" val="60;66;2"/>
  <p:tag name="KSO_WM_UNIT_BLOCK" val="0"/>
  <p:tag name="KSO_WM_UNIT_DEC_AREA_ID" val="c56b6c44b0a949f88ac44bff1710ba60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4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</p:tagLst>
</file>

<file path=ppt/tags/tag178.xml><?xml version="1.0" encoding="utf-8"?>
<p:tagLst xmlns:p="http://schemas.openxmlformats.org/presentationml/2006/main">
  <p:tag name="KSO_WM_UNIT_DEFAULT_FONT" val="24;28;2"/>
  <p:tag name="KSO_WM_UNIT_BLOCK" val="0"/>
  <p:tag name="KSO_WM_UNIT_DEC_AREA_ID" val="02e3f88498e9417b9551a1f6fa62f8fe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4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c0cd947a8e3c4fce988acfd2a9740bf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0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329_4*l_h_a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329_4*l_h_i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182.xml><?xml version="1.0" encoding="utf-8"?>
<p:tagLst xmlns:p="http://schemas.openxmlformats.org/presentationml/2006/main">
  <p:tag name="KSO_WM_UNIT_BLOCK" val="0"/>
  <p:tag name="KSO_WM_UNIT_DEC_AREA_ID" val="b1077a7c78da4f1996b6b69085fe0af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4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0"/>
  <p:tag name="KSO_WM_UNIT_LINE_FORE_SCHEMECOLOR_INDEX" val="5"/>
  <p:tag name="KSO_WM_UNIT_LINE_FILL_TYPE" val="2"/>
</p:tagLst>
</file>

<file path=ppt/tags/tag183.xml><?xml version="1.0" encoding="utf-8"?>
<p:tagLst xmlns:p="http://schemas.openxmlformats.org/presentationml/2006/main">
  <p:tag name="KSO_WM_UNIT_BLOCK" val="0"/>
  <p:tag name="KSO_WM_UNIT_DEC_AREA_ID" val="e1624a6a69974b54b2be9b266afec03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329_4*i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-0.25"/>
  <p:tag name="KSO_WM_UNIT_LINE_FORE_SCHEMECOLOR_INDEX" val="5"/>
  <p:tag name="KSO_WM_UNIT_LINE_FILL_TYPE" val="2"/>
</p:tagLst>
</file>

<file path=ppt/tags/tag184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f33419ced7964d17ac518916c46fbf41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185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329_4*l_h_a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18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329_4*l_h_i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187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18372fc786764f91890ce0d4dc2b9d75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188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329_4*l_h_a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189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329_4*l_h_i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0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b9b71a5796ba4761a9ef524f40b18f1d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191.xml><?xml version="1.0" encoding="utf-8"?>
<p:tagLst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329_4*l_h_a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192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329_4*l_h_i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193.xml><?xml version="1.0" encoding="utf-8"?>
<p:tagLst xmlns:p="http://schemas.openxmlformats.org/presentationml/2006/main">
  <p:tag name="KSO_WM_SLIDE_ID" val="custom20226329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329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9ff9e295c1bf6da92c5cd"/>
  <p:tag name="KSO_WM_TEMPLATE_ASSEMBLE_GROUPID" val="62f9fd7e295c1bf6da928df2"/>
</p:tagLst>
</file>

<file path=ppt/tags/tag194.xml><?xml version="1.0" encoding="utf-8"?>
<p:tagLst xmlns:p="http://schemas.openxmlformats.org/presentationml/2006/main">
  <p:tag name="KSO_WM_UNIT_DEFAULT_FONT" val="60;66;2"/>
  <p:tag name="KSO_WM_UNIT_BLOCK" val="0"/>
  <p:tag name="KSO_WM_UNIT_DEC_AREA_ID" val="c56b6c44b0a949f88ac44bff1710ba60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4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</p:tagLst>
</file>

<file path=ppt/tags/tag195.xml><?xml version="1.0" encoding="utf-8"?>
<p:tagLst xmlns:p="http://schemas.openxmlformats.org/presentationml/2006/main">
  <p:tag name="KSO_WM_UNIT_DEFAULT_FONT" val="24;28;2"/>
  <p:tag name="KSO_WM_UNIT_BLOCK" val="0"/>
  <p:tag name="KSO_WM_UNIT_DEC_AREA_ID" val="02e3f88498e9417b9551a1f6fa62f8fe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4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c0cd947a8e3c4fce988acfd2a9740bf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197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329_4*l_h_a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329_4*l_h_i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199.xml><?xml version="1.0" encoding="utf-8"?>
<p:tagLst xmlns:p="http://schemas.openxmlformats.org/presentationml/2006/main">
  <p:tag name="KSO_WM_UNIT_BLOCK" val="0"/>
  <p:tag name="KSO_WM_UNIT_DEC_AREA_ID" val="b1077a7c78da4f1996b6b69085fe0af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4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0"/>
  <p:tag name="KSO_WM_UNIT_LINE_FORE_SCHEMECOLOR_INDEX" val="5"/>
  <p:tag name="KSO_WM_UNIT_LINE_FILL_TYPE" val="2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8"/>
  <p:tag name="KSO_WM_TEMPLATE_CATEGORY" val="special"/>
  <p:tag name="KSO_WM_TEMPLATE_INDEX" val="20162976"/>
  <p:tag name="KSO_WM_UNIT_INDEX" val="8"/>
</p:tagLst>
</file>

<file path=ppt/tags/tag20.xml><?xml version="1.0" encoding="utf-8"?>
<p:tagLst xmlns:p="http://schemas.openxmlformats.org/presentationml/2006/main">
  <p:tag name="KSO_WM_UNIT_DEFAULT_FONT" val="66;72;2"/>
  <p:tag name="KSO_WM_UNIT_BLOCK" val="0"/>
  <p:tag name="KSO_WM_UNIT_DEC_AREA_ID" val="5b13883af8cb48159a2a322ac54ceda9"/>
  <p:tag name="KSO_WM_UNIT_ISCONTENTSTITLE" val="0"/>
  <p:tag name="KSO_WM_UNIT_ISNUMDGMTITLE" val="0"/>
  <p:tag name="KSO_WM_UNIT_PRESET_TEXT" val="商务风产品发布会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1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184d045a6a891b1f9dbb8ea"/>
  <p:tag name="KSO_WM_CHIP_XID" val="6184d045a6a891b1f9dbb8e7"/>
  <p:tag name="KSO_WM_CHIP_FILLAREA_FILL_RULE" val="{&quot;fill_align&quot;:&quot;cm&quot;,&quot;fill_mode&quot;:&quot;adaptive&quot;,&quot;sacle_strategy&quot;:&quot;smart&quot;}"/>
  <p:tag name="KSO_WM_ASSEMBLE_CHIP_INDEX" val="998a81ff4b0c4412a709f2fed00c4297"/>
  <p:tag name="KSO_WM_UNIT_TEXT_FILL_FORE_SCHEMECOLOR_INDEX_BRIGHTNESS" val="0.15"/>
  <p:tag name="KSO_WM_UNIT_TEXT_FILL_FORE_SCHEMECOLOR_INDEX" val="13"/>
  <p:tag name="KSO_WM_UNIT_TEXT_FILL_TYPE" val="1"/>
  <p:tag name="KSO_WM_TEMPLATE_ASSEMBLE_XID" val="6319aa0af3bab3d766a6ad4c"/>
  <p:tag name="KSO_WM_TEMPLATE_ASSEMBLE_GROUPID" val="62f9fd7e295c1bf6da928df2"/>
</p:tagLst>
</file>

<file path=ppt/tags/tag200.xml><?xml version="1.0" encoding="utf-8"?>
<p:tagLst xmlns:p="http://schemas.openxmlformats.org/presentationml/2006/main">
  <p:tag name="KSO_WM_UNIT_BLOCK" val="0"/>
  <p:tag name="KSO_WM_UNIT_DEC_AREA_ID" val="e1624a6a69974b54b2be9b266afec03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329_4*i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-0.25"/>
  <p:tag name="KSO_WM_UNIT_LINE_FORE_SCHEMECOLOR_INDEX" val="5"/>
  <p:tag name="KSO_WM_UNIT_LINE_FILL_TYPE" val="2"/>
</p:tagLst>
</file>

<file path=ppt/tags/tag201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f33419ced7964d17ac518916c46fbf41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02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329_4*l_h_a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03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329_4*l_h_i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04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18372fc786764f91890ce0d4dc2b9d75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05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329_4*l_h_a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0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329_4*l_h_i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07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b9b71a5796ba4761a9ef524f40b18f1d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08.xml><?xml version="1.0" encoding="utf-8"?>
<p:tagLst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329_4*l_h_a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09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329_4*l_h_i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6329_1*f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UNIT_SUBTYPE" val="a"/>
  <p:tag name="KSO_WM_UNIT_PRESET_TEXT" val="单击此处添加文本具体内容"/>
  <p:tag name="KSO_WM_UNIT_NOCLEAR" val="0"/>
  <p:tag name="KSO_WM_UNIT_VALUE" val="34"/>
  <p:tag name="KSO_WM_UNIT_TYPE" val="f"/>
  <p:tag name="KSO_WM_UNIT_INDEX" val="1"/>
  <p:tag name="KSO_WM_UNIT_BLOCK" val="0"/>
  <p:tag name="KSO_WM_UNIT_DEC_AREA_ID" val="505ee807ac9a48fc99d79e5293312dc2"/>
  <p:tag name="KSO_WM_CHIP_GROUPID" val="6184d045a6a891b1f9dbb8ea"/>
  <p:tag name="KSO_WM_CHIP_XID" val="6184d045a6a891b1f9dbb8e7"/>
  <p:tag name="KSO_WM_CHIP_FILLAREA_FILL_RULE" val="{&quot;fill_align&quot;:&quot;cm&quot;,&quot;fill_mode&quot;:&quot;adaptive&quot;,&quot;sacle_strategy&quot;:&quot;smart&quot;}"/>
  <p:tag name="KSO_WM_ASSEMBLE_CHIP_INDEX" val="998a81ff4b0c4412a709f2fed00c4297"/>
  <p:tag name="KSO_WM_UNIT_TEXT_FILL_FORE_SCHEMECOLOR_INDEX_BRIGHTNESS" val="0.15"/>
  <p:tag name="KSO_WM_UNIT_TEXT_FILL_FORE_SCHEMECOLOR_INDEX" val="13"/>
  <p:tag name="KSO_WM_UNIT_TEXT_FILL_TYPE" val="1"/>
  <p:tag name="KSO_WM_TEMPLATE_ASSEMBLE_XID" val="6319aa0af3bab3d766a6ad4c"/>
  <p:tag name="KSO_WM_TEMPLATE_ASSEMBLE_GROUPID" val="62f9fd7e295c1bf6da928df2"/>
</p:tagLst>
</file>

<file path=ppt/tags/tag210.xml><?xml version="1.0" encoding="utf-8"?>
<p:tagLst xmlns:p="http://schemas.openxmlformats.org/presentationml/2006/main">
  <p:tag name="KSO_WM_SLIDE_ID" val="custom20226329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329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9ff9e295c1bf6da92c5cd"/>
  <p:tag name="KSO_WM_TEMPLATE_ASSEMBLE_GROUPID" val="62f9fd7e295c1bf6da928df2"/>
</p:tagLst>
</file>

<file path=ppt/tags/tag21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"/>
  <p:tag name="KSO_WM_UNIT_ID" val="diagram187_1*m_i*1_1"/>
  <p:tag name="KSO_WM_UNIT_CLEAR" val="1"/>
  <p:tag name="KSO_WM_UNIT_LAYERLEVEL" val="1_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2"/>
  <p:tag name="KSO_WM_UNIT_ID" val="diagram187_1*m_i*1_2"/>
  <p:tag name="KSO_WM_UNIT_CLEAR" val="1"/>
  <p:tag name="KSO_WM_UNIT_LAYERLEVEL" val="1_1"/>
  <p:tag name="KSO_WM_UNIT_LINE_FORE_SCHEMECOLOR_INDEX" val="13"/>
  <p:tag name="KSO_WM_UNIT_LINE_FILL_TYPE" val="2"/>
</p:tagLst>
</file>

<file path=ppt/tags/tag21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2"/>
  <p:tag name="KSO_WM_TEMPLATE_CATEGORY" val="diagram"/>
  <p:tag name="KSO_WM_TEMPLATE_INDEX" val="187"/>
  <p:tag name="KSO_WM_UNIT_INDEX" val="2"/>
</p:tagLst>
</file>

<file path=ppt/tags/tag21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3"/>
  <p:tag name="KSO_WM_UNIT_ID" val="diagram187_1*m_i*1_3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4"/>
  <p:tag name="KSO_WM_UNIT_ID" val="diagram187_1*m_i*1_4"/>
  <p:tag name="KSO_WM_UNIT_CLEAR" val="1"/>
  <p:tag name="KSO_WM_UNIT_LAYERLEVEL" val="1_1"/>
  <p:tag name="KSO_WM_UNIT_LINE_FORE_SCHEMECOLOR_INDEX" val="13"/>
  <p:tag name="KSO_WM_UNIT_LINE_FILL_TYPE" val="2"/>
</p:tagLst>
</file>

<file path=ppt/tags/tag21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1_1"/>
  <p:tag name="KSO_WM_UNIT_ID" val="diagram187_1*m_h_a*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21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1_1"/>
  <p:tag name="KSO_WM_UNIT_ID" val="diagram187_1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11"/>
  <p:tag name="KSO_WM_TEMPLATE_CATEGORY" val="diagram"/>
  <p:tag name="KSO_WM_TEMPLATE_INDEX" val="187"/>
  <p:tag name="KSO_WM_UNIT_INDEX" val="11"/>
</p:tagLst>
</file>

<file path=ppt/tags/tag21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5"/>
  <p:tag name="KSO_WM_UNIT_ID" val="diagram187_1*m_i*1_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DEFAULT_FONT" val="18;20;2"/>
  <p:tag name="KSO_WM_UNIT_BLOCK" val="0"/>
  <p:tag name="KSO_WM_UNIT_DEC_AREA_ID" val="8f47dfd7b46d4826909c8286c6d79961"/>
  <p:tag name="KSO_WM_UNIT_HIGHLIGHT" val="0"/>
  <p:tag name="KSO_WM_UNIT_COMPATIBLE" val="0"/>
  <p:tag name="KSO_WM_UNIT_DIAGRAM_ISNUMVISUAL" val="0"/>
  <p:tag name="KSO_WM_UNIT_DIAGRAM_ISREFERUNIT" val="0"/>
  <p:tag name="KSO_WM_UNIT_ID" val="custom20226329_1*f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UNIT_SUBTYPE" val="a"/>
  <p:tag name="KSO_WM_UNIT_PRESET_TEXT" val="汇报人姓名"/>
  <p:tag name="KSO_WM_UNIT_NOCLEAR" val="0"/>
  <p:tag name="KSO_WM_UNIT_VALUE" val="28"/>
  <p:tag name="KSO_WM_UNIT_TYPE" val="f"/>
  <p:tag name="KSO_WM_UNIT_INDEX" val="2"/>
  <p:tag name="KSO_WM_CHIP_GROUPID" val="6184d045a6a891b1f9dbb8ea"/>
  <p:tag name="KSO_WM_CHIP_XID" val="6184d045a6a891b1f9dbb8e7"/>
  <p:tag name="KSO_WM_CHIP_FILLAREA_FILL_RULE" val="{&quot;fill_align&quot;:&quot;cm&quot;,&quot;fill_mode&quot;:&quot;adaptive&quot;,&quot;sacle_strategy&quot;:&quot;smart&quot;}"/>
  <p:tag name="KSO_WM_ASSEMBLE_CHIP_INDEX" val="998a81ff4b0c4412a709f2fed00c4297"/>
  <p:tag name="KSO_WM_UNIT_TEXT_FILL_FORE_SCHEMECOLOR_INDEX_BRIGHTNESS" val="0.15"/>
  <p:tag name="KSO_WM_UNIT_TEXT_FILL_FORE_SCHEMECOLOR_INDEX" val="13"/>
  <p:tag name="KSO_WM_UNIT_TEXT_FILL_TYPE" val="1"/>
  <p:tag name="KSO_WM_TEMPLATE_ASSEMBLE_XID" val="6319aa0af3bab3d766a6ad4c"/>
  <p:tag name="KSO_WM_TEMPLATE_ASSEMBLE_GROUPID" val="62f9fd7e295c1bf6da928df2"/>
</p:tagLst>
</file>

<file path=ppt/tags/tag22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6"/>
  <p:tag name="KSO_WM_UNIT_ID" val="diagram187_1*m_i*1_6"/>
  <p:tag name="KSO_WM_UNIT_CLEAR" val="1"/>
  <p:tag name="KSO_WM_UNIT_LAYERLEVEL" val="1_1"/>
  <p:tag name="KSO_WM_UNIT_LINE_FORE_SCHEMECOLOR_INDEX" val="13"/>
  <p:tag name="KSO_WM_UNIT_LINE_FILL_TYPE" val="2"/>
</p:tagLst>
</file>

<file path=ppt/tags/tag22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3_1"/>
  <p:tag name="KSO_WM_UNIT_ID" val="diagram187_1*m_h_a*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22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3_1"/>
  <p:tag name="KSO_WM_UNIT_ID" val="diagram187_1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20"/>
  <p:tag name="KSO_WM_TEMPLATE_CATEGORY" val="diagram"/>
  <p:tag name="KSO_WM_TEMPLATE_INDEX" val="187"/>
  <p:tag name="KSO_WM_UNIT_INDEX" val="20"/>
</p:tagLst>
</file>

<file path=ppt/tags/tag22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7"/>
  <p:tag name="KSO_WM_UNIT_ID" val="diagram187_1*m_i*1_7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8"/>
  <p:tag name="KSO_WM_UNIT_ID" val="diagram187_1*m_i*1_8"/>
  <p:tag name="KSO_WM_UNIT_CLEAR" val="1"/>
  <p:tag name="KSO_WM_UNIT_LAYERLEVEL" val="1_1"/>
  <p:tag name="KSO_WM_UNIT_LINE_FORE_SCHEMECOLOR_INDEX" val="13"/>
  <p:tag name="KSO_WM_UNIT_LINE_FILL_TYPE" val="2"/>
</p:tagLst>
</file>

<file path=ppt/tags/tag22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5_1"/>
  <p:tag name="KSO_WM_UNIT_ID" val="diagram187_1*m_h_a*1_5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6"/>
  <p:tag name="KSO_WM_UNIT_TEXT_FILL_TYPE" val="1"/>
</p:tagLst>
</file>

<file path=ppt/tags/tag22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5_1"/>
  <p:tag name="KSO_WM_UNIT_ID" val="diagram187_1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29"/>
  <p:tag name="KSO_WM_TEMPLATE_CATEGORY" val="diagram"/>
  <p:tag name="KSO_WM_TEMPLATE_INDEX" val="187"/>
  <p:tag name="KSO_WM_UNIT_INDEX" val="29"/>
</p:tagLst>
</file>

<file path=ppt/tags/tag22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9"/>
  <p:tag name="KSO_WM_UNIT_ID" val="diagram187_1*m_i*1_9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230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0"/>
  <p:tag name="KSO_WM_UNIT_ID" val="diagram187_1*m_i*1_10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3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1"/>
  <p:tag name="KSO_WM_UNIT_ID" val="diagram187_1*m_i*1_11"/>
  <p:tag name="KSO_WM_UNIT_CLEAR" val="1"/>
  <p:tag name="KSO_WM_UNIT_LAYERLEVEL" val="1_1"/>
  <p:tag name="KSO_WM_UNIT_LINE_FORE_SCHEMECOLOR_INDEX" val="13"/>
  <p:tag name="KSO_WM_UNIT_LINE_FILL_TYPE" val="2"/>
</p:tagLst>
</file>

<file path=ppt/tags/tag23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2_1"/>
  <p:tag name="KSO_WM_UNIT_ID" val="diagram187_1*m_h_a*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23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2_1"/>
  <p:tag name="KSO_WM_UNIT_ID" val="diagram187_1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40"/>
  <p:tag name="KSO_WM_TEMPLATE_CATEGORY" val="diagram"/>
  <p:tag name="KSO_WM_TEMPLATE_INDEX" val="187"/>
  <p:tag name="KSO_WM_UNIT_INDEX" val="40"/>
</p:tagLst>
</file>

<file path=ppt/tags/tag23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2"/>
  <p:tag name="KSO_WM_UNIT_ID" val="diagram187_1*m_i*1_12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3"/>
  <p:tag name="KSO_WM_UNIT_ID" val="diagram187_1*m_i*1_13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4"/>
  <p:tag name="KSO_WM_UNIT_ID" val="diagram187_1*m_i*1_14"/>
  <p:tag name="KSO_WM_UNIT_CLEAR" val="1"/>
  <p:tag name="KSO_WM_UNIT_LAYERLEVEL" val="1_1"/>
  <p:tag name="KSO_WM_UNIT_LINE_FORE_SCHEMECOLOR_INDEX" val="13"/>
  <p:tag name="KSO_WM_UNIT_LINE_FILL_TYPE" val="2"/>
</p:tagLst>
</file>

<file path=ppt/tags/tag238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4_1"/>
  <p:tag name="KSO_WM_UNIT_ID" val="diagram187_1*m_h_a*1_4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239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4_1"/>
  <p:tag name="KSO_WM_UNIT_ID" val="diagram187_1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2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87_1*i*51"/>
  <p:tag name="KSO_WM_TEMPLATE_CATEGORY" val="diagram"/>
  <p:tag name="KSO_WM_TEMPLATE_INDEX" val="187"/>
  <p:tag name="KSO_WM_UNIT_INDEX" val="51"/>
</p:tagLst>
</file>

<file path=ppt/tags/tag241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5"/>
  <p:tag name="KSO_WM_UNIT_ID" val="diagram187_1*m_i*1_15"/>
  <p:tag name="KSO_WM_UNIT_CLEAR" val="1"/>
  <p:tag name="KSO_WM_UNIT_LAYERLEVEL" val="1_1"/>
  <p:tag name="KSO_WM_UNIT_FILL_FORE_SCHEMECOLOR_INDEX" val="13"/>
  <p:tag name="KSO_WM_UNIT_FILL_TYPE" val="1"/>
  <p:tag name="KSO_WM_UNIT_TEXT_FILL_FORE_SCHEMECOLOR_INDEX" val="2"/>
  <p:tag name="KSO_WM_UNIT_TEXT_FILL_TYPE" val="1"/>
</p:tagLst>
</file>

<file path=ppt/tags/tag242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6"/>
  <p:tag name="KSO_WM_UNIT_ID" val="diagram187_1*m_i*1_16"/>
  <p:tag name="KSO_WM_UNIT_CLEAR" val="1"/>
  <p:tag name="KSO_WM_UNIT_LAYERLEVEL" val="1_1"/>
  <p:tag name="KSO_WM_UNIT_FILL_FORE_SCHEMECOLOR_INDEX" val="14"/>
  <p:tag name="KSO_WM_UNIT_FILL_TYPE" val="1"/>
  <p:tag name="KSO_WM_UNIT_LINE_FORE_SCHEMECOLOR_INDEX" val="13"/>
  <p:tag name="KSO_WM_UNIT_LINE_FILL_TYPE" val="2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i"/>
  <p:tag name="KSO_WM_UNIT_INDEX" val="1_17"/>
  <p:tag name="KSO_WM_UNIT_ID" val="diagram187_1*m_i*1_17"/>
  <p:tag name="KSO_WM_UNIT_CLEAR" val="1"/>
  <p:tag name="KSO_WM_UNIT_LAYERLEVEL" val="1_1"/>
  <p:tag name="KSO_WM_UNIT_LINE_FORE_SCHEMECOLOR_INDEX" val="13"/>
  <p:tag name="KSO_WM_UNIT_LINE_FILL_TYPE" val="2"/>
</p:tagLst>
</file>

<file path=ppt/tags/tag244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a"/>
  <p:tag name="KSO_WM_UNIT_INDEX" val="1_6_1"/>
  <p:tag name="KSO_WM_UNIT_ID" val="diagram187_1*m_h_a*1_6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" val="EIUSMOD"/>
  <p:tag name="KSO_WM_UNIT_TEXT_FILL_FORE_SCHEMECOLOR_INDEX" val="7"/>
  <p:tag name="KSO_WM_UNIT_TEXT_FILL_TYPE" val="1"/>
</p:tagLst>
</file>

<file path=ppt/tags/tag245.xml><?xml version="1.0" encoding="utf-8"?>
<p:tagLst xmlns:p="http://schemas.openxmlformats.org/presentationml/2006/main">
  <p:tag name="KSO_WM_TEMPLATE_CATEGORY" val="diagram"/>
  <p:tag name="KSO_WM_TEMPLATE_INDEX" val="187"/>
  <p:tag name="KSO_WM_TAG_VERSION" val="1.0"/>
  <p:tag name="KSO_WM_BEAUTIFY_FLAG" val="#wm#"/>
  <p:tag name="KSO_WM_DIAGRAM_GROUP_CODE" val="m1-1"/>
  <p:tag name="KSO_WM_UNIT_TYPE" val="m_h_f"/>
  <p:tag name="KSO_WM_UNIT_INDEX" val="1_6_1"/>
  <p:tag name="KSO_WM_UNIT_ID" val="diagram187_1*m_h_f*1_6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" val="INCIDIDUNT LABORE ET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"/>
  <p:tag name="KSO_WM_UNIT_SUBTYPE" val="a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25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"/>
  <p:tag name="KSO_WM_UNIT_SUBTYPE" val="a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"/>
  <p:tag name="KSO_WM_UNIT_SUBTYPE" val="a"/>
</p:tagLst>
</file>

<file path=ppt/tags/tag254.xml><?xml version="1.0" encoding="utf-8"?>
<p:tagLst xmlns:p="http://schemas.openxmlformats.org/presentationml/2006/main">
  <p:tag name="KSO_WM_UNIT_DEFAULT_FONT" val="60;66;2"/>
  <p:tag name="KSO_WM_UNIT_BLOCK" val="0"/>
  <p:tag name="KSO_WM_UNIT_DEC_AREA_ID" val="c56b6c44b0a949f88ac44bff1710ba60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4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</p:tagLst>
</file>

<file path=ppt/tags/tag255.xml><?xml version="1.0" encoding="utf-8"?>
<p:tagLst xmlns:p="http://schemas.openxmlformats.org/presentationml/2006/main">
  <p:tag name="KSO_WM_UNIT_DEFAULT_FONT" val="24;28;2"/>
  <p:tag name="KSO_WM_UNIT_BLOCK" val="0"/>
  <p:tag name="KSO_WM_UNIT_DEC_AREA_ID" val="02e3f88498e9417b9551a1f6fa62f8fe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4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c0cd947a8e3c4fce988acfd2a9740bf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57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329_4*l_h_a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329_4*l_h_i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59.xml><?xml version="1.0" encoding="utf-8"?>
<p:tagLst xmlns:p="http://schemas.openxmlformats.org/presentationml/2006/main">
  <p:tag name="KSO_WM_UNIT_BLOCK" val="0"/>
  <p:tag name="KSO_WM_UNIT_DEC_AREA_ID" val="b1077a7c78da4f1996b6b69085fe0af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4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0"/>
  <p:tag name="KSO_WM_UNIT_LINE_FORE_SCHEMECOLOR_INDEX" val="5"/>
  <p:tag name="KSO_WM_UNIT_LINE_FILL_TYPE" val="2"/>
</p:tagLst>
</file>

<file path=ppt/tags/tag26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260.xml><?xml version="1.0" encoding="utf-8"?>
<p:tagLst xmlns:p="http://schemas.openxmlformats.org/presentationml/2006/main">
  <p:tag name="KSO_WM_UNIT_BLOCK" val="0"/>
  <p:tag name="KSO_WM_UNIT_DEC_AREA_ID" val="e1624a6a69974b54b2be9b266afec03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329_4*i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-0.25"/>
  <p:tag name="KSO_WM_UNIT_LINE_FORE_SCHEMECOLOR_INDEX" val="5"/>
  <p:tag name="KSO_WM_UNIT_LINE_FILL_TYPE" val="2"/>
</p:tagLst>
</file>

<file path=ppt/tags/tag261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f33419ced7964d17ac518916c46fbf41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62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329_4*l_h_a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63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329_4*l_h_i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64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18372fc786764f91890ce0d4dc2b9d75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65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329_4*l_h_a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6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329_4*l_h_i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67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b9b71a5796ba4761a9ef524f40b18f1d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68.xml><?xml version="1.0" encoding="utf-8"?>
<p:tagLst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329_4*l_h_a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269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329_4*l_h_i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0.xml><?xml version="1.0" encoding="utf-8"?>
<p:tagLst xmlns:p="http://schemas.openxmlformats.org/presentationml/2006/main">
  <p:tag name="KSO_WM_SLIDE_ID" val="custom20226329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329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9ff9e295c1bf6da92c5cd"/>
  <p:tag name="KSO_WM_TEMPLATE_ASSEMBLE_GROUPID" val="62f9fd7e295c1bf6da928df2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28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289.xml><?xml version="1.0" encoding="utf-8"?>
<p:tagLst xmlns:p="http://schemas.openxmlformats.org/presentationml/2006/main">
  <p:tag name="KSO_WM_BEAUTIFY_FLAG" val="#wm#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0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UNIT_DEFAULT_FONT" val="60;66;2"/>
  <p:tag name="KSO_WM_UNIT_BLOCK" val="0"/>
  <p:tag name="KSO_WM_UNIT_DEC_AREA_ID" val="c56b6c44b0a949f88ac44bff1710ba60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4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</p:tagLst>
</file>

<file path=ppt/tags/tag295.xml><?xml version="1.0" encoding="utf-8"?>
<p:tagLst xmlns:p="http://schemas.openxmlformats.org/presentationml/2006/main">
  <p:tag name="KSO_WM_UNIT_DEFAULT_FONT" val="24;28;2"/>
  <p:tag name="KSO_WM_UNIT_BLOCK" val="0"/>
  <p:tag name="KSO_WM_UNIT_DEC_AREA_ID" val="02e3f88498e9417b9551a1f6fa62f8fe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4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c0cd947a8e3c4fce988acfd2a9740bf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297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329_4*l_h_a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329_4*l_h_i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299.xml><?xml version="1.0" encoding="utf-8"?>
<p:tagLst xmlns:p="http://schemas.openxmlformats.org/presentationml/2006/main">
  <p:tag name="KSO_WM_UNIT_BLOCK" val="0"/>
  <p:tag name="KSO_WM_UNIT_DEC_AREA_ID" val="b1077a7c78da4f1996b6b69085fe0af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4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0"/>
  <p:tag name="KSO_WM_UNIT_LINE_FORE_SCHEMECOLOR_INDEX" val="5"/>
  <p:tag name="KSO_WM_UNIT_LINE_FILL_TYPE" val="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11"/>
  <p:tag name="KSO_WM_TEMPLATE_CATEGORY" val="special"/>
  <p:tag name="KSO_WM_TEMPLATE_INDEX" val="20162976"/>
  <p:tag name="KSO_WM_UNIT_INDEX" val="1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0.xml><?xml version="1.0" encoding="utf-8"?>
<p:tagLst xmlns:p="http://schemas.openxmlformats.org/presentationml/2006/main">
  <p:tag name="KSO_WM_UNIT_BLOCK" val="0"/>
  <p:tag name="KSO_WM_UNIT_DEC_AREA_ID" val="e1624a6a69974b54b2be9b266afec03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329_4*i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-0.25"/>
  <p:tag name="KSO_WM_UNIT_LINE_FORE_SCHEMECOLOR_INDEX" val="5"/>
  <p:tag name="KSO_WM_UNIT_LINE_FILL_TYPE" val="2"/>
</p:tagLst>
</file>

<file path=ppt/tags/tag301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f33419ced7964d17ac518916c46fbf41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02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329_4*l_h_a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03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329_4*l_h_i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04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18372fc786764f91890ce0d4dc2b9d75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05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329_4*l_h_a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0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329_4*l_h_i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07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b9b71a5796ba4761a9ef524f40b18f1d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08.xml><?xml version="1.0" encoding="utf-8"?>
<p:tagLst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329_4*l_h_a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09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329_4*l_h_i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p="http://schemas.openxmlformats.org/presentationml/2006/main">
  <p:tag name="KSO_WM_SLIDE_ID" val="custom20226329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329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9ff9e295c1bf6da92c5cd"/>
  <p:tag name="KSO_WM_TEMPLATE_ASSEMBLE_GROUPID" val="62f9fd7e295c1bf6da928df2"/>
</p:tagLst>
</file>

<file path=ppt/tags/tag311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1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13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5*i*1"/>
  <p:tag name="KSO_WM_BEAUTIFY_FLAG" val="#wm#"/>
  <p:tag name="KSO_WM_TAG_VERSION" val="1.0"/>
  <p:tag name="KSO_WM_CHIP_GROUPID" val="62f9fd7e295c1bf6da928df2"/>
  <p:tag name="KSO_WM_CHIP_XID" val="62f9fd85295c1bf6da929074"/>
  <p:tag name="KSO_WM_UNIT_DEC_AREA_ID" val="35294cc78dd34cba8b89f0d798c543e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ed8844c17de4d02b0891f71e99da05e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7*i*1"/>
  <p:tag name="KSO_WM_BEAUTIFY_FLAG" val="#wm#"/>
  <p:tag name="KSO_WM_TAG_VERSION" val="1.0"/>
  <p:tag name="KSO_WM_CHIP_GROUPID" val="62f9fd7e295c1bf6da928df2"/>
  <p:tag name="KSO_WM_CHIP_XID" val="62f9fd85295c1bf6da929071"/>
  <p:tag name="KSO_WM_UNIT_DEC_AREA_ID" val="450f4d5c2d954de3adb901eaf2191f3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b9bd1c98539489fbc952725bd5dfb78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35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4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8*i*1"/>
  <p:tag name="KSO_WM_BEAUTIFY_FLAG" val="#wm#"/>
  <p:tag name="KSO_WM_TAG_VERSION" val="1.0"/>
  <p:tag name="KSO_WM_CHIP_GROUPID" val="62f9fd7e295c1bf6da928df2"/>
  <p:tag name="KSO_WM_CHIP_XID" val="62f9fd85295c1bf6da929072"/>
  <p:tag name="KSO_WM_UNIT_DEC_AREA_ID" val="398fe3f111a449318a2f56a01c5dd7e5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00f0ba888a34f87a613423bb513f78d"/>
</p:tagLst>
</file>

<file path=ppt/tags/tag340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41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6*i*1"/>
  <p:tag name="KSO_WM_BEAUTIFY_FLAG" val="#wm#"/>
  <p:tag name="KSO_WM_TAG_VERSION" val="1.0"/>
  <p:tag name="KSO_WM_CHIP_GROUPID" val="62f9fd7e295c1bf6da928df2"/>
  <p:tag name="KSO_WM_CHIP_XID" val="62f9fd85295c1bf6da929073"/>
  <p:tag name="KSO_WM_UNIT_DEC_AREA_ID" val="1d59e5ded48242308478e8c9e14f0a29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42dcc1e013f4905ad6462592af413d5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"/>
  <p:tag name="KSO_WM_UNIT_SUBTYPE" val="a"/>
</p:tagLst>
</file>

<file path=ppt/tags/tag35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55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56.xml><?xml version="1.0" encoding="utf-8"?>
<p:tagLst xmlns:p="http://schemas.openxmlformats.org/presentationml/2006/main">
  <p:tag name="KSO_WM_BEAUTIFY_FLAG" val="#wm#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DEFAULT_FONT" val="60;66;2"/>
  <p:tag name="KSO_WM_UNIT_BLOCK" val="0"/>
  <p:tag name="KSO_WM_UNIT_DEC_AREA_ID" val="c56b6c44b0a949f88ac44bff1710ba60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4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</p:tagLst>
</file>

<file path=ppt/tags/tag362.xml><?xml version="1.0" encoding="utf-8"?>
<p:tagLst xmlns:p="http://schemas.openxmlformats.org/presentationml/2006/main">
  <p:tag name="KSO_WM_UNIT_DEFAULT_FONT" val="24;28;2"/>
  <p:tag name="KSO_WM_UNIT_BLOCK" val="0"/>
  <p:tag name="KSO_WM_UNIT_DEC_AREA_ID" val="02e3f88498e9417b9551a1f6fa62f8fe"/>
  <p:tag name="KSO_WM_UNIT_ISCONTENTSTITLE" val="0"/>
  <p:tag name="KSO_WM_UNIT_ISNUMDGMTITLE" val="0"/>
  <p:tag name="KSO_WM_UNIT_PRESET_TEXT" val="CONTENTS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4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UNIT_TEXT_FILL_FORE_SCHEMECOLOR_INDEX_BRIGHTNESS" val="0"/>
  <p:tag name="KSO_WM_UNIT_TEXT_FILL_FORE_SCHEMECOLOR_INDEX" val="13"/>
  <p:tag name="KSO_WM_UNIT_TEXT_FILL_TYPE" val="1"/>
</p:tagLst>
</file>

<file path=ppt/tags/tag363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c0cd947a8e3c4fce988acfd2a9740bf6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64.xml><?xml version="1.0" encoding="utf-8"?>
<p:tagLst xmlns:p="http://schemas.openxmlformats.org/presentationml/2006/main">
  <p:tag name="KSO_WM_UNIT_BLOCK" val="0"/>
  <p:tag name="KSO_WM_UNIT_DEC_AREA_ID" val="35a81cb8d5e045398372547216584a43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26329_4*l_h_a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UNIT_VALUE" val="10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</p:tagLst>
</file>

<file path=ppt/tags/tag365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26329_4*l_h_i*1_1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66.xml><?xml version="1.0" encoding="utf-8"?>
<p:tagLst xmlns:p="http://schemas.openxmlformats.org/presentationml/2006/main">
  <p:tag name="KSO_WM_UNIT_BLOCK" val="0"/>
  <p:tag name="KSO_WM_UNIT_DEC_AREA_ID" val="b1077a7c78da4f1996b6b69085fe0af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4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0"/>
  <p:tag name="KSO_WM_UNIT_LINE_FORE_SCHEMECOLOR_INDEX" val="5"/>
  <p:tag name="KSO_WM_UNIT_LINE_FILL_TYPE" val="2"/>
</p:tagLst>
</file>

<file path=ppt/tags/tag367.xml><?xml version="1.0" encoding="utf-8"?>
<p:tagLst xmlns:p="http://schemas.openxmlformats.org/presentationml/2006/main">
  <p:tag name="KSO_WM_UNIT_BLOCK" val="0"/>
  <p:tag name="KSO_WM_UNIT_DEC_AREA_ID" val="e1624a6a69974b54b2be9b266afec03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6329_4*i*2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5055b0d93b7e41fe8e68c81b25fe12a9"/>
  <p:tag name="KSO_WM_UNIT_LINE_FORE_SCHEMECOLOR_INDEX_BRIGHTNESS" val="-0.25"/>
  <p:tag name="KSO_WM_UNIT_LINE_FORE_SCHEMECOLOR_INDEX" val="5"/>
  <p:tag name="KSO_WM_UNIT_LINE_FILL_TYPE" val="2"/>
</p:tagLst>
</file>

<file path=ppt/tags/tag368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f33419ced7964d17ac518916c46fbf41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69.xml><?xml version="1.0" encoding="utf-8"?>
<p:tagLst xmlns:p="http://schemas.openxmlformats.org/presentationml/2006/main">
  <p:tag name="KSO_WM_UNIT_BLOCK" val="0"/>
  <p:tag name="KSO_WM_UNIT_DEC_AREA_ID" val="d8bd1d45f63a4e35a4535faab8b528e2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26329_4*l_h_a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0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26329_4*l_h_i*1_2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71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18372fc786764f91890ce0d4dc2b9d75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72.xml><?xml version="1.0" encoding="utf-8"?>
<p:tagLst xmlns:p="http://schemas.openxmlformats.org/presentationml/2006/main">
  <p:tag name="KSO_WM_UNIT_BLOCK" val="0"/>
  <p:tag name="KSO_WM_UNIT_DEC_AREA_ID" val="fe5412bb000943da87f8572bdc22f9a7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26329_4*l_h_a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73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26329_4*l_h_i*1_3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74.xml><?xml version="1.0" encoding="utf-8"?>
<p:tagLst xmlns:p="http://schemas.openxmlformats.org/presentationml/2006/main">
  <p:tag name="KSO_WM_CHIP_GROUPID" val="625cde1bfa96911f219257f2"/>
  <p:tag name="KSO_WM_CHIP_XID" val="625ce135fa96911f21925806"/>
  <p:tag name="KSO_WM_UNIT_DEC_AREA_ID" val="b9b71a5796ba4761a9ef524f40b18f1d"/>
  <p:tag name="KSO_WM_CHIP_FILLAREA_FILL_RULE" val="{&quot;fill_align&quot;:&quot;lm&quot;,&quot;fill_mode&quot;:&quot;fix&quot;,&quot;sacle_strategy&quot;:&quot;stretch&quot;}"/>
  <p:tag name="KSO_WM_ASSEMBLE_CHIP_INDEX" val="5055b0d93b7e41fe8e68c81b25fe12a9"/>
  <p:tag name="KSO_WM_TEMPLATE_CATEGORY" val="custom"/>
  <p:tag name="KSO_WM_TEMPLATE_INDEX" val="20226329"/>
  <p:tag name="KSO_WM_UNIT_ID" val="custom20226329_4**"/>
</p:tagLst>
</file>

<file path=ppt/tags/tag375.xml><?xml version="1.0" encoding="utf-8"?>
<p:tagLst xmlns:p="http://schemas.openxmlformats.org/presentationml/2006/main">
  <p:tag name="KSO_WM_UNIT_BLOCK" val="0"/>
  <p:tag name="KSO_WM_UNIT_DEC_AREA_ID" val="72b86a80c0454b2aa6bf1a270de334da"/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26329_4*l_h_a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13"/>
  <p:tag name="KSO_WM_UNIT_TEXT_FILL_TYPE" val="1"/>
  <p:tag name="KSO_WM_UNIT_VALUE" val="10"/>
</p:tagLst>
</file>

<file path=ppt/tags/tag376.xml><?xml version="1.0" encoding="utf-8"?>
<p:tagLst xmlns:p="http://schemas.openxmlformats.org/presentationml/2006/main">
  <p:tag name="KSO_WM_UNIT_BLOCK" val="0"/>
  <p:tag name="KSO_WM_UNIT_DEC_AREA_ID" val="4f00f9914a964a3ebaf85e5d182dbbca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26329_4*l_h_i*1_4_1"/>
  <p:tag name="KSO_WM_TEMPLATE_CATEGORY" val="custom"/>
  <p:tag name="KSO_WM_TEMPLATE_INDEX" val="20226329"/>
  <p:tag name="KSO_WM_UNIT_LAYERLEVEL" val="1_1_1"/>
  <p:tag name="KSO_WM_TAG_VERSION" val="1.0"/>
  <p:tag name="KSO_WM_BEAUTIFY_FLAG" val="#wm#"/>
  <p:tag name="KSO_WM_DIAGRAM_GROUP_CODE" val="l1-1"/>
  <p:tag name="KSO_WM_CHIP_GROUPID" val="625cde1bfa96911f219257f2"/>
  <p:tag name="KSO_WM_CHIP_XID" val="625ce135fa96911f21925806"/>
  <p:tag name="KSO_WM_UNIT_TEXT_FILL_FORE_SCHEMECOLOR_INDEX_BRIGHTNESS" val="0"/>
  <p:tag name="KSO_WM_UNIT_TEXT_FILL_FORE_SCHEMECOLOR_INDEX" val="5"/>
  <p:tag name="KSO_WM_UNIT_TEXT_FILL_TYPE" val="1"/>
  <p:tag name="KSO_WM_UNIT_VALUE" val="1"/>
</p:tagLst>
</file>

<file path=ppt/tags/tag377.xml><?xml version="1.0" encoding="utf-8"?>
<p:tagLst xmlns:p="http://schemas.openxmlformats.org/presentationml/2006/main">
  <p:tag name="KSO_WM_SLIDE_ID" val="custom20226329_4"/>
  <p:tag name="KSO_WM_TEMPLATE_SUBCATEGORY" val="21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26329"/>
  <p:tag name="KSO_WM_SLIDE_LAYOUT" val="a_b_l"/>
  <p:tag name="KSO_WM_SLIDE_LAYOUT_CNT" val="1_1_1"/>
  <p:tag name="KSO_WM_CHIP_INFOS" val="{&quot;type&quot;:0,&quot;layout_type&quot;:&quot;1_NF_RC_9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3227018adb49c6c1f3e73"/>
  <p:tag name="KSO_WM_CHIP_FILLPROP" val="[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l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cm&quot;,&quot;chip_types&quot;:[&quot;diagram&quot;]}],[{&quot;text_align&quot;:&quot;lm&quot;,&quot;text_direction&quot;:&quot;horizontal&quot;,&quot;support_big_font&quot;:false,&quot;picture_toward&quot;:0,&quot;picture_dockside&quot;:[],&quot;fill_id&quot;:&quot;e303a136c055462db3fd25bea027f8ce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e303a136c055462db3fd25bea027f8ce&quot;,&quot;fill_align&quot;:&quot;rm&quot;,&quot;chip_types&quot;:[&quot;header&quot;]}]]"/>
  <p:tag name="KSO_WM_CHIP_DECFILLPROP" val="[]"/>
  <p:tag name="KSO_WM_CHIP_GROUPID" val="6193227018adb49c6c1f3e7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f9ff9e295c1bf6da92c5cd"/>
  <p:tag name="KSO_WM_TEMPLATE_ASSEMBLE_GROUPID" val="62f9fd7e295c1bf6da928df2"/>
</p:tagLst>
</file>

<file path=ppt/tags/tag3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7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0.xml><?xml version="1.0" encoding="utf-8"?>
<p:tagLst xmlns:p="http://schemas.openxmlformats.org/presentationml/2006/main">
  <p:tag name="KSO_WM_BEAUTIFY_FLAG" val="#wm#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8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84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8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6329_1*i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eb261e199b5a47a4b35b043008d25f0d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03ef5e307d645f08cc65236c3c51f7d&quot;,&quot;X&quot;:{&quot;Pos&quot;:1},&quot;Y&quot;:{&quot;Pos&quot;:2}},&quot;whChangeMode&quot;:0}"/>
  <p:tag name="KSO_WM_CHIP_GROUPID" val="625d08b3fa96911f2192583f"/>
  <p:tag name="KSO_WM_CHIP_XID" val="625d08b3fa96911f2192583c"/>
  <p:tag name="KSO_WM_CHIP_FILLAREA_FILL_RULE" val="{&quot;fill_align&quot;:&quot;lt&quot;,&quot;fill_mode&quot;:&quot;adaptive&quot;,&quot;sacle_strategy&quot;:&quot;smart&quot;}"/>
  <p:tag name="KSO_WM_UNIT_DEC_SUPPORTCHANGEPIC" val="0"/>
  <p:tag name="KSO_WM_UNIT_DEC_CHANGEPICRESERVED" val="0"/>
  <p:tag name="KSO_WM_ASSEMBLE_CHIP_INDEX" val="8bc9a73c2ec34f278c124e0fe9d9102a"/>
  <p:tag name="KSO_WM_UNIT_LINE_FORE_SCHEMECOLOR_INDEX_BRIGHTNESS" val="0"/>
  <p:tag name="KSO_WM_UNIT_LINE_FORE_SCHEMECOLOR_INDEX" val="5"/>
  <p:tag name="KSO_WM_UNIT_LINE_FILL_TYPE" val="2"/>
  <p:tag name="KSO_WM_TEMPLATE_ASSEMBLE_XID" val="6319aa0bf3bab3d766a6ad94"/>
  <p:tag name="KSO_WM_TEMPLATE_ASSEMBLE_GROUPID" val="62f9fd7e295c1bf6da928df2"/>
</p:tagLst>
</file>

<file path=ppt/tags/tag390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391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39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393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394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39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30192_1*i*1"/>
  <p:tag name="KSO_WM_TEMPLATE_CATEGORY" val="diagram"/>
  <p:tag name="KSO_WM_TEMPLATE_INDEX" val="20230192"/>
  <p:tag name="KSO_WM_UNIT_LAYERLEVEL" val="1"/>
  <p:tag name="KSO_WM_TAG_VERSION" val="1.0"/>
</p:tagLst>
</file>

<file path=ppt/tags/tag399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6"/>
  <p:tag name="KSO_WM_TEMPLATE_CATEGORY" val="special"/>
  <p:tag name="KSO_WM_TEMPLATE_INDEX" val="20162976"/>
  <p:tag name="KSO_WM_UNIT_INDEX" val="6"/>
</p:tagLst>
</file>

<file path=ppt/tags/tag40.xml><?xml version="1.0" encoding="utf-8"?>
<p:tagLst xmlns:p="http://schemas.openxmlformats.org/presentationml/2006/main">
  <p:tag name="KSO_WM_UNIT_DEFAULT_FONT" val="20;24;2"/>
  <p:tag name="KSO_WM_UNIT_BLOCK" val="0"/>
  <p:tag name="KSO_WM_UNIT_DEC_AREA_ID" val="303ef5e307d645f08cc65236c3c51f7d"/>
  <p:tag name="KSO_WM_UNIT_ISCONTENTSTITLE" val="0"/>
  <p:tag name="KSO_WM_UNIT_ISNUMDGMTITLE" val="0"/>
  <p:tag name="KSO_WM_UNIT_PRESET_TEXT" val="单击此处添加副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6329_1*b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25d08b3fa96911f2192583f"/>
  <p:tag name="KSO_WM_CHIP_XID" val="625d08b3fa96911f2192583c"/>
  <p:tag name="KSO_WM_CHIP_FILLAREA_FILL_RULE" val="{&quot;fill_align&quot;:&quot;lt&quot;,&quot;fill_mode&quot;:&quot;adaptive&quot;,&quot;sacle_strategy&quot;:&quot;smart&quot;}"/>
  <p:tag name="KSO_WM_ASSEMBLE_CHIP_INDEX" val="8bc9a73c2ec34f278c124e0fe9d9102a"/>
  <p:tag name="KSO_WM_UNIT_TEXT_FILL_FORE_SCHEMECOLOR_INDEX_BRIGHTNESS" val="0.15"/>
  <p:tag name="KSO_WM_UNIT_TEXT_FILL_FORE_SCHEMECOLOR_INDEX" val="13"/>
  <p:tag name="KSO_WM_UNIT_TEXT_FILL_TYPE" val="1"/>
  <p:tag name="KSO_WM_TEMPLATE_ASSEMBLE_XID" val="6319aa0bf3bab3d766a6ad94"/>
  <p:tag name="KSO_WM_TEMPLATE_ASSEMBLE_GROUPID" val="62f9fd7e295c1bf6da928df2"/>
</p:tagLst>
</file>

<file path=ppt/tags/tag400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0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07.xml><?xml version="1.0" encoding="utf-8"?>
<p:tagLst xmlns:p="http://schemas.openxmlformats.org/presentationml/2006/main">
  <p:tag name="KSO_WM_BEAUTIFY_FLAG" val="#wm#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08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1.xml><?xml version="1.0" encoding="utf-8"?>
<p:tagLst xmlns:p="http://schemas.openxmlformats.org/presentationml/2006/main">
  <p:tag name="KSO_WM_UNIT_DEFAULT_FONT" val="44;48;2"/>
  <p:tag name="KSO_WM_UNIT_BLOCK" val="0"/>
  <p:tag name="KSO_WM_UNIT_DEC_AREA_ID" val="2f78047decf546b798861fbecd144cc9"/>
  <p:tag name="KSO_WM_UNIT_ISCONTENTSTITLE" val="0"/>
  <p:tag name="KSO_WM_UNIT_ISNUMDGMTITLE" val="0"/>
  <p:tag name="KSO_WM_UNIT_PRESET_TEXT" val="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6329_1*a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25d08b3fa96911f2192583f"/>
  <p:tag name="KSO_WM_CHIP_XID" val="625d08b3fa96911f2192583c"/>
  <p:tag name="KSO_WM_CHIP_FILLAREA_FILL_RULE" val="{&quot;fill_align&quot;:&quot;lt&quot;,&quot;fill_mode&quot;:&quot;adaptive&quot;,&quot;sacle_strategy&quot;:&quot;smart&quot;}"/>
  <p:tag name="KSO_WM_ASSEMBLE_CHIP_INDEX" val="8bc9a73c2ec34f278c124e0fe9d9102a"/>
  <p:tag name="KSO_WM_UNIT_TEXT_FILL_FORE_SCHEMECOLOR_INDEX_BRIGHTNESS" val="0.15"/>
  <p:tag name="KSO_WM_UNIT_TEXT_FILL_FORE_SCHEMECOLOR_INDEX" val="13"/>
  <p:tag name="KSO_WM_UNIT_TEXT_FILL_TYPE" val="1"/>
  <p:tag name="KSO_WM_TEMPLATE_ASSEMBLE_XID" val="6319aa0bf3bab3d766a6ad94"/>
  <p:tag name="KSO_WM_TEMPLATE_ASSEMBLE_GROUPID" val="62f9fd7e295c1bf6da928df2"/>
</p:tagLst>
</file>

<file path=ppt/tags/tag410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11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1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16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2.xml><?xml version="1.0" encoding="utf-8"?>
<p:tagLst xmlns:p="http://schemas.openxmlformats.org/presentationml/2006/main">
  <p:tag name="KSO_WM_UNIT_DEFAULT_FONT" val="14;16;2"/>
  <p:tag name="KSO_WM_UNIT_BLOCK" val="0"/>
  <p:tag name="KSO_WM_UNIT_DEC_AREA_ID" val="f4f7f9df0dbf4ea6b9857400cf142c17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6329_1*f*1"/>
  <p:tag name="KSO_WM_TEMPLATE_CATEGORY" val="custom"/>
  <p:tag name="KSO_WM_TEMPLATE_INDEX" val="20226329"/>
  <p:tag name="KSO_WM_UNIT_LAYERLEVEL" val="1"/>
  <p:tag name="KSO_WM_TAG_VERSION" val="1.0"/>
  <p:tag name="KSO_WM_BEAUTIFY_FLAG" val="#wm#"/>
  <p:tag name="KSO_WM_CHIP_GROUPID" val="625d08b3fa96911f2192583f"/>
  <p:tag name="KSO_WM_CHIP_XID" val="625d08b3fa96911f2192583c"/>
  <p:tag name="KSO_WM_CHIP_FILLAREA_FILL_RULE" val="{&quot;fill_align&quot;:&quot;lt&quot;,&quot;fill_mode&quot;:&quot;adaptive&quot;,&quot;sacle_strategy&quot;:&quot;smart&quot;}"/>
  <p:tag name="KSO_WM_ASSEMBLE_CHIP_INDEX" val="8bc9a73c2ec34f278c124e0fe9d9102a"/>
  <p:tag name="KSO_WM_UNIT_TEXT_FILL_FORE_SCHEMECOLOR_INDEX_BRIGHTNESS" val="0.15"/>
  <p:tag name="KSO_WM_UNIT_TEXT_FILL_FORE_SCHEMECOLOR_INDEX" val="13"/>
  <p:tag name="KSO_WM_UNIT_TEXT_FILL_TYPE" val="1"/>
  <p:tag name="KSO_WM_TEMPLATE_ASSEMBLE_XID" val="6319aa0bf3bab3d766a6ad94"/>
  <p:tag name="KSO_WM_TEMPLATE_ASSEMBLE_GROUPID" val="62f9fd7e295c1bf6da928df2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输入你的正文，文字是您思想的提炼，为了最终演示发布的良好效果"/>
  <p:tag name="KSO_WM_UNIT_NOCLEAR" val="0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30192_1*f*1"/>
  <p:tag name="KSO_WM_TEMPLATE_CATEGORY" val="diagram"/>
  <p:tag name="KSO_WM_TEMPLATE_INDEX" val="20230192"/>
  <p:tag name="KSO_WM_UNIT_LAYERLEVEL" val="1"/>
  <p:tag name="KSO_WM_TAG_VERSION" val="1.0"/>
  <p:tag name="KSO_WM_BEAUTIFY_FLAG" val="#wm#"/>
  <p:tag name="KSO_WM_UNIT_SUBTYPE" val="a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2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3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430.xml><?xml version="1.0" encoding="utf-8"?>
<p:tagLst xmlns:p="http://schemas.openxmlformats.org/presentationml/2006/main">
  <p:tag name="KSO_WM_BEAUTIFY_FLAG" val="#wm#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31.xml><?xml version="1.0" encoding="utf-8"?>
<p:tagLst xmlns:p="http://schemas.openxmlformats.org/presentationml/2006/main">
  <p:tag name="KSO_WM_UNIT_ISCONTENTSTITLE" val="0"/>
  <p:tag name="KSO_WM_UNIT_ISNUMDGMTITLE" val="0"/>
  <p:tag name="KSO_WM_UNIT_PRESET_TEXT" val="点击添加大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192_1*a*1"/>
  <p:tag name="KSO_WM_TEMPLATE_CATEGORY" val="diagram"/>
  <p:tag name="KSO_WM_TEMPLATE_INDEX" val="20230192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33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34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35.xml><?xml version="1.0" encoding="utf-8"?>
<p:tagLst xmlns:p="http://schemas.openxmlformats.org/presentationml/2006/main">
  <p:tag name="KSO_WM_BEAUTIFY_FLAG" val=""/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30192_1*h_i*1_1"/>
  <p:tag name="KSO_WM_TEMPLATE_CATEGORY" val="diagram"/>
  <p:tag name="KSO_WM_TEMPLATE_INDEX" val="20230192"/>
  <p:tag name="KSO_WM_UNIT_LAYERLEVEL" val="1_1"/>
  <p:tag name="KSO_WM_TAG_VERSION" val="1.0"/>
</p:tagLst>
</file>

<file path=ppt/tags/tag436.xml><?xml version="1.0" encoding="utf-8"?>
<p:tagLst xmlns:p="http://schemas.openxmlformats.org/presentationml/2006/main">
  <p:tag name="KSO_WM_BEAUTIFY_FLAG" val=""/>
  <p:tag name="KSO_WM_UNIT_ISCONTENTSTITLE" val="0"/>
  <p:tag name="KSO_WM_UNIT_ISNUMDGMTITLE" val="0"/>
  <p:tag name="KSO_WM_UNIT_PRESET_TEXT" val="添加标题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30192_1*h_a*1_1"/>
  <p:tag name="KSO_WM_TEMPLATE_CATEGORY" val="diagram"/>
  <p:tag name="KSO_WM_TEMPLATE_INDEX" val="20230192"/>
  <p:tag name="KSO_WM_UNIT_LAYERLEVEL" val="1_1"/>
  <p:tag name="KSO_WM_TAG_VERSION" val="1.0"/>
</p:tagLst>
</file>

<file path=ppt/tags/tag437.xml><?xml version="1.0" encoding="utf-8"?>
<p:tagLst xmlns:p="http://schemas.openxmlformats.org/presentationml/2006/main">
  <p:tag name="KSO_WM_BEAUTIFY_FLAG" val=""/>
  <p:tag name="KSO_WM_UNIT_SUBTYPE" val="a"/>
  <p:tag name="KSO_WM_UNIT_PRESET_TEXT" val="单击此处输入你的正文，文字是您思想的提炼，请尽量言简意赅的阐述观点。"/>
  <p:tag name="KSO_WM_UNIT_NOCLEAR" val="0"/>
  <p:tag name="KSO_WM_UNIT_VALUE" val="7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30192_1*h_f*1_1"/>
  <p:tag name="KSO_WM_TEMPLATE_CATEGORY" val="diagram"/>
  <p:tag name="KSO_WM_TEMPLATE_INDEX" val="20230192"/>
  <p:tag name="KSO_WM_UNIT_LAYERLEVEL" val="1_1"/>
  <p:tag name="KSO_WM_TAG_VERSION" val="1.0"/>
</p:tagLst>
</file>

<file path=ppt/tags/tag438.xml><?xml version="1.0" encoding="utf-8"?>
<p:tagLst xmlns:p="http://schemas.openxmlformats.org/presentationml/2006/main">
  <p:tag name="COMMONDATA" val="eyJoZGlkIjoiY2M3OTE3ZGQxMDE0YTM3ZWRjYjg1OTQ5OGM0ZDJlYzQifQ=="/>
</p:tagLst>
</file>

<file path=ppt/tags/tag44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45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46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10"/>
  <p:tag name="KSO_WM_TEMPLATE_CATEGORY" val="special"/>
  <p:tag name="KSO_WM_TEMPLATE_INDEX" val="20162976"/>
  <p:tag name="KSO_WM_UNIT_INDEX" val="10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54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55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56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4"/>
  <p:tag name="KSO_WM_TEMPLATE_CATEGORY" val="special"/>
  <p:tag name="KSO_WM_TEMPLATE_INDEX" val="20162976"/>
  <p:tag name="KSO_WM_UNIT_INDEX" val="4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7*i*1"/>
  <p:tag name="KSO_WM_BEAUTIFY_FLAG" val="#wm#"/>
  <p:tag name="KSO_WM_TAG_VERSION" val="1.0"/>
  <p:tag name="KSO_WM_CHIP_GROUPID" val="62f9fd7e295c1bf6da928df2"/>
  <p:tag name="KSO_WM_CHIP_XID" val="62f9fd85295c1bf6da92906c"/>
  <p:tag name="KSO_WM_UNIT_DEC_AREA_ID" val="55969a5dac4a43bd8893453b7219d93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0744fc0fe224d899de1bd4423ee6396"/>
</p:tagLst>
</file>

<file path=ppt/tags/tag66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18*i*1"/>
  <p:tag name="KSO_WM_BEAUTIFY_FLAG" val="#wm#"/>
  <p:tag name="KSO_WM_TAG_VERSION" val="1.0"/>
  <p:tag name="KSO_WM_CHIP_GROUPID" val="62f9fd7e295c1bf6da928df2"/>
  <p:tag name="KSO_WM_CHIP_XID" val="62f9fd85295c1bf6da92906b"/>
  <p:tag name="KSO_WM_UNIT_DEC_AREA_ID" val="4c9f4b4e4fc4410aa08462536d40e2b2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4f832280df04be1967bba55b14666d6"/>
</p:tagLst>
</file>

<file path=ppt/tags/tag67.xml><?xml version="1.0" encoding="utf-8"?>
<p:tagLst xmlns:p="http://schemas.openxmlformats.org/presentationml/2006/main">
  <p:tag name="KSO_WM_UNIT_SUBTYPE" val="w"/>
  <p:tag name="KSO_WM_TEMPLATE_CATEGORY" val="chip"/>
  <p:tag name="KSO_WM_TEMPLATE_INDEX" val="20226329"/>
  <p:tag name="KSO_WM_UNIT_TYPE" val="i"/>
  <p:tag name="KSO_WM_UNIT_INDEX" val="1"/>
  <p:tag name="KSO_WM_UNIT_ID" val="chip20226329_19*i*1"/>
  <p:tag name="KSO_WM_BEAUTIFY_FLAG" val="#wm#"/>
  <p:tag name="KSO_WM_TAG_VERSION" val="1.0"/>
  <p:tag name="KSO_WM_CHIP_GROUPID" val="62f9fd7e295c1bf6da928df2"/>
  <p:tag name="KSO_WM_CHIP_XID" val="62f9fd85295c1bf6da92906a"/>
  <p:tag name="KSO_WM_UNIT_DEC_AREA_ID" val="236bbc89ebb0427eb33cc2b2c7f24628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7c682135a8e443584960fc80b1e36dc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20"/>
  <p:tag name="KSO_WM_TEMPLATE_CATEGORY" val="special"/>
  <p:tag name="KSO_WM_TEMPLATE_INDEX" val="20162976"/>
  <p:tag name="KSO_WM_UNIT_INDEX" val="20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76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77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78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2"/>
  <p:tag name="KSO_WM_TEMPLATE_CATEGORY" val="special"/>
  <p:tag name="KSO_WM_TEMPLATE_INDEX" val="20162976"/>
  <p:tag name="KSO_WM_UNIT_INDEX" val="2"/>
</p:tagLst>
</file>

<file path=ppt/tags/tag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86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87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88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special20162976_52*i*25"/>
  <p:tag name="KSO_WM_TEMPLATE_CATEGORY" val="special"/>
  <p:tag name="KSO_WM_TEMPLATE_INDEX" val="20162976"/>
  <p:tag name="KSO_WM_UNIT_INDEX" val="25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SUBTYPE" val="v"/>
  <p:tag name="KSO_WM_TEMPLATE_CATEGORY" val="chip"/>
  <p:tag name="KSO_WM_TEMPLATE_INDEX" val="20226329"/>
  <p:tag name="KSO_WM_UNIT_TYPE" val="i"/>
  <p:tag name="KSO_WM_UNIT_INDEX" val="1"/>
  <p:tag name="KSO_WM_UNIT_ID" val="chip20226329_1*i*1"/>
  <p:tag name="KSO_WM_BEAUTIFY_FLAG" val="#wm#"/>
  <p:tag name="KSO_WM_TAG_VERSION" val="1.0"/>
  <p:tag name="KSO_WM_CHIP_GROUPID" val="62f9fd7e295c1bf6da928df2"/>
  <p:tag name="KSO_WM_CHIP_XID" val="62f9fd85295c1bf6da929078"/>
  <p:tag name="KSO_WM_UNIT_DEC_AREA_ID" val="e8cf56e9d86149efa9b148296e282d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9cd7385fa7148389316cc3147de7cbf"/>
</p:tagLst>
</file>

<file path=ppt/tags/tag95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3*i*1"/>
  <p:tag name="KSO_WM_BEAUTIFY_FLAG" val="#wm#"/>
  <p:tag name="KSO_WM_TAG_VERSION" val="1.0"/>
  <p:tag name="KSO_WM_CHIP_GROUPID" val="62f9fd7e295c1bf6da928df2"/>
  <p:tag name="KSO_WM_CHIP_XID" val="62f9fd85295c1bf6da929075"/>
  <p:tag name="KSO_WM_UNIT_DEC_AREA_ID" val="55cd5dab6f52484fa57eeb37b74542d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65c85d854b7463dad4e1122bbdcdb75"/>
</p:tagLst>
</file>

<file path=ppt/tags/tag96.xml><?xml version="1.0" encoding="utf-8"?>
<p:tagLst xmlns:p="http://schemas.openxmlformats.org/presentationml/2006/main">
  <p:tag name="KSO_WM_UNIT_SUBTYPE" val="t"/>
  <p:tag name="KSO_WM_TEMPLATE_CATEGORY" val="chip"/>
  <p:tag name="KSO_WM_TEMPLATE_INDEX" val="20226329"/>
  <p:tag name="KSO_WM_UNIT_TYPE" val="i"/>
  <p:tag name="KSO_WM_UNIT_INDEX" val="1"/>
  <p:tag name="KSO_WM_UNIT_ID" val="chip20226329_4*i*1"/>
  <p:tag name="KSO_WM_BEAUTIFY_FLAG" val="#wm#"/>
  <p:tag name="KSO_WM_TAG_VERSION" val="1.0"/>
  <p:tag name="KSO_WM_CHIP_GROUPID" val="62f9fd7e295c1bf6da928df2"/>
  <p:tag name="KSO_WM_CHIP_XID" val="62f9fd85295c1bf6da929076"/>
  <p:tag name="KSO_WM_UNIT_DEC_AREA_ID" val="9310fe7ac5fe4a0a856382028f874b4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915453364824f7c8b3ecfcbfb55de73"/>
</p:tagLst>
</file>

<file path=ppt/tags/tag97.xml><?xml version="1.0" encoding="utf-8"?>
<p:tagLst xmlns:p="http://schemas.openxmlformats.org/presentationml/2006/main">
  <p:tag name="KSO_WM_UNIT_SUBTYPE" val="r"/>
  <p:tag name="KSO_WM_TEMPLATE_CATEGORY" val="chip"/>
  <p:tag name="KSO_WM_TEMPLATE_INDEX" val="20226329"/>
  <p:tag name="KSO_WM_UNIT_TYPE" val="i"/>
  <p:tag name="KSO_WM_UNIT_INDEX" val="1"/>
  <p:tag name="KSO_WM_UNIT_ID" val="chip20226329_2*i*1"/>
  <p:tag name="KSO_WM_BEAUTIFY_FLAG" val="#wm#"/>
  <p:tag name="KSO_WM_TAG_VERSION" val="1.0"/>
  <p:tag name="KSO_WM_CHIP_GROUPID" val="62f9fd7e295c1bf6da928df2"/>
  <p:tag name="KSO_WM_CHIP_XID" val="62f9fd85295c1bf6da929077"/>
  <p:tag name="KSO_WM_UNIT_DEC_AREA_ID" val="497ffa7f379547a8881b00a966480e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8b4e9577d549d282ea961cc766dc16"/>
</p:tagLst>
</file>

<file path=ppt/tags/tag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etag20162976_docer798079.项目计划书会议演讲产品营销演讲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EDFCF5"/>
      </a:dk2>
      <a:lt2>
        <a:srgbClr val="FFFFFF"/>
      </a:lt2>
      <a:accent1>
        <a:srgbClr val="5EBB97"/>
      </a:accent1>
      <a:accent2>
        <a:srgbClr val="75B683"/>
      </a:accent2>
      <a:accent3>
        <a:srgbClr val="8AB072"/>
      </a:accent3>
      <a:accent4>
        <a:srgbClr val="9DA966"/>
      </a:accent4>
      <a:accent5>
        <a:srgbClr val="AEA15F"/>
      </a:accent5>
      <a:accent6>
        <a:srgbClr val="BC985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1992</Words>
  <Application>WPS 演示</Application>
  <PresentationFormat>宽屏</PresentationFormat>
  <Paragraphs>291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Agency FB</vt:lpstr>
      <vt:lpstr>汉仪正圆 55简</vt:lpstr>
      <vt:lpstr>汉仪文黑-85简</vt:lpstr>
      <vt:lpstr>黑体</vt:lpstr>
      <vt:lpstr>微软雅黑</vt:lpstr>
      <vt:lpstr>Times New Roman</vt:lpstr>
      <vt:lpstr>Arial Unicode MS</vt:lpstr>
      <vt:lpstr>Calibri</vt:lpstr>
      <vt:lpstr>Cambria Math</vt:lpstr>
      <vt:lpstr>Trebuchet MS</vt:lpstr>
      <vt:lpstr>WPS</vt:lpstr>
      <vt:lpstr>basetag20162976_docer798079.项目计划书会议演讲产品营销演讲</vt:lpstr>
      <vt:lpstr>1_Office 主题​​</vt:lpstr>
      <vt:lpstr>刘斌   西南财经大学</vt:lpstr>
      <vt:lpstr>PowerPoint 演示文稿</vt:lpstr>
      <vt:lpstr>PowerPoint 演示文稿</vt:lpstr>
      <vt:lpstr>语言模型（Language Model）发展史</vt:lpstr>
      <vt:lpstr>大语言模型的问题</vt:lpstr>
      <vt:lpstr>多元统计到底想说一个什么问题</vt:lpstr>
      <vt:lpstr>BERT: Bidirectional Encoder Representations from Transformers</vt:lpstr>
      <vt:lpstr>chatGPT的出现</vt:lpstr>
      <vt:lpstr>PowerPoint 演示文稿</vt:lpstr>
      <vt:lpstr>语言模型（language model）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</dc:creator>
  <cp:lastModifiedBy>Bin</cp:lastModifiedBy>
  <cp:revision>63</cp:revision>
  <dcterms:created xsi:type="dcterms:W3CDTF">2023-08-09T07:26:00Z</dcterms:created>
  <dcterms:modified xsi:type="dcterms:W3CDTF">2023-09-06T05:22:07Z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96CF7B5CEAEC478A9FFCAC7638E30295_12</vt:lpwstr>
  </property>
  <property fmtid="{D5CDD505-2E9C-101B-9397-08002B2CF9AE}" pid="3" name="KSOProductBuildVer">
    <vt:lpwstr>2052-12.1.0.15374</vt:lpwstr>
  </property>
</Properties>
</file>